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</p:sldMasterIdLst>
  <p:notesMasterIdLst>
    <p:notesMasterId r:id="rId40"/>
  </p:notesMasterIdLst>
  <p:sldIdLst>
    <p:sldId id="256" r:id="rId5"/>
    <p:sldId id="416" r:id="rId6"/>
    <p:sldId id="375" r:id="rId7"/>
    <p:sldId id="348" r:id="rId8"/>
    <p:sldId id="419" r:id="rId9"/>
    <p:sldId id="420" r:id="rId10"/>
    <p:sldId id="421" r:id="rId11"/>
    <p:sldId id="422" r:id="rId12"/>
    <p:sldId id="424" r:id="rId13"/>
    <p:sldId id="423" r:id="rId14"/>
    <p:sldId id="378" r:id="rId15"/>
    <p:sldId id="380" r:id="rId16"/>
    <p:sldId id="381" r:id="rId17"/>
    <p:sldId id="349" r:id="rId18"/>
    <p:sldId id="395" r:id="rId19"/>
    <p:sldId id="400" r:id="rId20"/>
    <p:sldId id="405" r:id="rId21"/>
    <p:sldId id="401" r:id="rId22"/>
    <p:sldId id="384" r:id="rId23"/>
    <p:sldId id="398" r:id="rId24"/>
    <p:sldId id="412" r:id="rId25"/>
    <p:sldId id="399" r:id="rId26"/>
    <p:sldId id="402" r:id="rId27"/>
    <p:sldId id="407" r:id="rId28"/>
    <p:sldId id="409" r:id="rId29"/>
    <p:sldId id="408" r:id="rId30"/>
    <p:sldId id="410" r:id="rId31"/>
    <p:sldId id="411" r:id="rId32"/>
    <p:sldId id="385" r:id="rId33"/>
    <p:sldId id="389" r:id="rId34"/>
    <p:sldId id="413" r:id="rId35"/>
    <p:sldId id="414" r:id="rId36"/>
    <p:sldId id="415" r:id="rId37"/>
    <p:sldId id="379" r:id="rId38"/>
    <p:sldId id="418" r:id="rId3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2" userDrawn="1">
          <p15:clr>
            <a:srgbClr val="A4A3A4"/>
          </p15:clr>
        </p15:guide>
        <p15:guide id="2" orient="horz" pos="799" userDrawn="1">
          <p15:clr>
            <a:srgbClr val="A4A3A4"/>
          </p15:clr>
        </p15:guide>
        <p15:guide id="3" orient="horz" pos="3838" userDrawn="1">
          <p15:clr>
            <a:srgbClr val="A4A3A4"/>
          </p15:clr>
        </p15:guide>
        <p15:guide id="4" pos="302" userDrawn="1">
          <p15:clr>
            <a:srgbClr val="A4A3A4"/>
          </p15:clr>
        </p15:guide>
        <p15:guide id="5" pos="744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6D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0583E8-8E59-430A-BBB6-8F99DA6D8ECE}" v="5" dt="2020-07-20T07:05:26.2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131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106"/>
      </p:cViewPr>
      <p:guideLst>
        <p:guide orient="horz" pos="482"/>
        <p:guide orient="horz" pos="799"/>
        <p:guide orient="horz" pos="3838"/>
        <p:guide pos="302"/>
        <p:guide pos="744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5" d="100"/>
          <a:sy n="125" d="100"/>
        </p:scale>
        <p:origin x="493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Алексей Лаврик" userId="8685d5e5-ff9b-439f-a1ee-aae9b895a323" providerId="ADAL" clId="{FD0583E8-8E59-430A-BBB6-8F99DA6D8ECE}"/>
    <pc:docChg chg="addSld delSld modSld">
      <pc:chgData name="Алексей Лаврик" userId="8685d5e5-ff9b-439f-a1ee-aae9b895a323" providerId="ADAL" clId="{FD0583E8-8E59-430A-BBB6-8F99DA6D8ECE}" dt="2020-07-20T07:05:34.770" v="6" actId="6549"/>
      <pc:docMkLst>
        <pc:docMk/>
      </pc:docMkLst>
      <pc:sldChg chg="modSp">
        <pc:chgData name="Алексей Лаврик" userId="8685d5e5-ff9b-439f-a1ee-aae9b895a323" providerId="ADAL" clId="{FD0583E8-8E59-430A-BBB6-8F99DA6D8ECE}" dt="2020-07-20T07:05:34.770" v="6" actId="6549"/>
        <pc:sldMkLst>
          <pc:docMk/>
          <pc:sldMk cId="2059118195" sldId="257"/>
        </pc:sldMkLst>
        <pc:spChg chg="mod">
          <ac:chgData name="Алексей Лаврик" userId="8685d5e5-ff9b-439f-a1ee-aae9b895a323" providerId="ADAL" clId="{FD0583E8-8E59-430A-BBB6-8F99DA6D8ECE}" dt="2020-07-20T07:05:34.770" v="6" actId="6549"/>
          <ac:spMkLst>
            <pc:docMk/>
            <pc:sldMk cId="2059118195" sldId="257"/>
            <ac:spMk id="8" creationId="{0C7B8F2E-4F00-44DB-AA7C-468252367446}"/>
          </ac:spMkLst>
        </pc:spChg>
      </pc:sldChg>
      <pc:sldChg chg="add del">
        <pc:chgData name="Алексей Лаврик" userId="8685d5e5-ff9b-439f-a1ee-aae9b895a323" providerId="ADAL" clId="{FD0583E8-8E59-430A-BBB6-8F99DA6D8ECE}" dt="2019-10-22T14:47:25.392" v="3"/>
        <pc:sldMkLst>
          <pc:docMk/>
          <pc:sldMk cId="10150479" sldId="258"/>
        </pc:sldMkLst>
      </pc:sldChg>
      <pc:sldChg chg="add">
        <pc:chgData name="Алексей Лаврик" userId="8685d5e5-ff9b-439f-a1ee-aae9b895a323" providerId="ADAL" clId="{FD0583E8-8E59-430A-BBB6-8F99DA6D8ECE}" dt="2020-07-20T07:05:26.285" v="4"/>
        <pc:sldMkLst>
          <pc:docMk/>
          <pc:sldMk cId="2074755889" sldId="258"/>
        </pc:sldMkLst>
      </pc:sldChg>
      <pc:sldChg chg="add del">
        <pc:chgData name="Алексей Лаврик" userId="8685d5e5-ff9b-439f-a1ee-aae9b895a323" providerId="ADAL" clId="{FD0583E8-8E59-430A-BBB6-8F99DA6D8ECE}" dt="2019-10-22T14:47:25.193" v="2"/>
        <pc:sldMkLst>
          <pc:docMk/>
          <pc:sldMk cId="3111999270" sldId="25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3D4C7-4E85-40DA-93F3-9997E8A8E2D9}" type="datetimeFigureOut">
              <a:rPr lang="ru-RU" smtClean="0"/>
              <a:t>07.10.2025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C15544-C706-42FE-B2B4-DFD0AD19A524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54738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 userDrawn="1"/>
        </p:nvSpPr>
        <p:spPr>
          <a:xfrm>
            <a:off x="7278757" y="173766"/>
            <a:ext cx="44577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www.educenter.ru</a:t>
            </a:r>
            <a:endParaRPr lang="ru-RU" sz="2800" b="1" dirty="0">
              <a:solidFill>
                <a:schemeClr val="bg1"/>
              </a:solidFill>
              <a:latin typeface="DINPro-Medium" panose="02000503030000020004" pitchFamily="50" charset="0"/>
              <a:cs typeface="DIN Pro Regular" panose="020B0504020101020102" pitchFamily="34" charset="0"/>
            </a:endParaRPr>
          </a:p>
          <a:p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302EA1E4-46DB-4A43-B4F5-E6C01217EA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983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>
            <a:extLst>
              <a:ext uri="{FF2B5EF4-FFF2-40B4-BE49-F238E27FC236}">
                <a16:creationId xmlns:a16="http://schemas.microsoft.com/office/drawing/2014/main" id="{1196C3D6-D88A-41AF-A015-A76B6707CE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6231" y="6133000"/>
            <a:ext cx="10257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7384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6576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0622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1190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76498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5162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092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580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17696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17696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17696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47364-8ACB-4341-BF7A-F1165E5FBDDE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176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www.gosuslugi.ru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apple.com/ru-ru/apple-id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aspersky.ru/resource-center/threats/how-to-create-a-strong-password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eepersecurity.com/blog/ru/2024/06/03/how-to-prevent-scammers-from-accessing-your-email/" TargetMode="External"/><Relationship Id="rId3" Type="http://schemas.openxmlformats.org/officeDocument/2006/relationships/hyperlink" Target="https://www.banki.ru/news/daytheme/?id=11015171" TargetMode="External"/><Relationship Id="rId7" Type="http://schemas.openxmlformats.org/officeDocument/2006/relationships/image" Target="../media/image66.png"/><Relationship Id="rId2" Type="http://schemas.openxmlformats.org/officeDocument/2006/relationships/hyperlink" Target="https://fincult.info/article/kak-zashchitit-svoi-gadzhety-ot-moshennik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nalog.gov.ru/rn92/news/activities_fts/16542189/" TargetMode="External"/><Relationship Id="rId5" Type="http://schemas.openxmlformats.org/officeDocument/2006/relationships/hyperlink" Target="https://www.gosuslugi.ru/cybersecurity" TargetMode="External"/><Relationship Id="rId10" Type="http://schemas.openxmlformats.org/officeDocument/2006/relationships/hyperlink" Target="https://www.kp.ru/daily/26707/3732469/" TargetMode="External"/><Relationship Id="rId4" Type="http://schemas.openxmlformats.org/officeDocument/2006/relationships/hyperlink" Target="https://www.kaspersky.ru/blog/gosuslugi-ru-security/23371/" TargetMode="External"/><Relationship Id="rId9" Type="http://schemas.openxmlformats.org/officeDocument/2006/relationships/hyperlink" Target="https://www.sberbank.ru/ru/person/kibrary/reminders/kak-zashchitit-svoyu-ehlektronnuyu-pochtu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hyperlink" Target="https://educenter.ru/press-center/finliternew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DF865A97-44D1-4C13-A4E2-ADB1611A71C7}"/>
              </a:ext>
            </a:extLst>
          </p:cNvPr>
          <p:cNvSpPr txBox="1">
            <a:spLocks/>
          </p:cNvSpPr>
          <p:nvPr/>
        </p:nvSpPr>
        <p:spPr>
          <a:xfrm>
            <a:off x="3596228" y="1306737"/>
            <a:ext cx="8321951" cy="44480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1400" b="1" spc="-150" dirty="0" smtClean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  <a:p>
            <a:pPr algn="ctr"/>
            <a:r>
              <a:rPr lang="ru-RU" sz="4000" b="1" spc="-150" dirty="0" err="1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Киберграмотность</a:t>
            </a:r>
            <a:r>
              <a:rPr lang="ru-RU" sz="32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: </a:t>
            </a:r>
            <a:r>
              <a:rPr lang="ru-RU" sz="32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основные знания, умения, навыки и понимание новых законодательных инициатив в области </a:t>
            </a:r>
            <a:r>
              <a:rPr lang="ru-RU" sz="3200" b="1" spc="-150" dirty="0" err="1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кибербезопасности</a:t>
            </a:r>
            <a:r>
              <a:rPr lang="ru-RU" dirty="0"/>
              <a:t>. </a:t>
            </a:r>
            <a:r>
              <a:rPr lang="ru-RU" sz="32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Как создать безопасный пароль и подключить двухфакторную </a:t>
            </a:r>
            <a:r>
              <a:rPr lang="ru-RU" sz="32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аутентификацию, </a:t>
            </a:r>
            <a:r>
              <a:rPr lang="ru-RU" sz="3200" b="1" spc="-150" dirty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защитив свою учетную </a:t>
            </a:r>
            <a:r>
              <a:rPr lang="ru-RU" sz="3200" b="1" spc="-150" dirty="0" smtClean="0">
                <a:solidFill>
                  <a:srgbClr val="066D55"/>
                </a:solidFill>
                <a:latin typeface="+mn-lt"/>
                <a:cs typeface="DIN Pro Bold" panose="020B0804020101020102" pitchFamily="34" charset="-52"/>
              </a:rPr>
              <a:t>запись</a:t>
            </a:r>
            <a:endParaRPr lang="ru-RU" sz="2500" b="1" spc="-15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3EAF90-147C-4D9A-95B4-48F3587C0A8B}"/>
              </a:ext>
            </a:extLst>
          </p:cNvPr>
          <p:cNvSpPr txBox="1"/>
          <p:nvPr/>
        </p:nvSpPr>
        <p:spPr>
          <a:xfrm>
            <a:off x="3498574" y="6028556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Москва, октябрь</a:t>
            </a:r>
            <a:r>
              <a:rPr lang="ru-RU" dirty="0" smtClean="0">
                <a:solidFill>
                  <a:schemeClr val="bg1"/>
                </a:solidFill>
                <a:latin typeface="DIN Pro Regular" panose="020B0504020101020102" pitchFamily="34" charset="0"/>
                <a:cs typeface="DIN Pro Regular" panose="020B0504020101020102" pitchFamily="34" charset="0"/>
              </a:rPr>
              <a:t>, 2025</a:t>
            </a:r>
            <a:endParaRPr lang="ru-RU" dirty="0">
              <a:solidFill>
                <a:schemeClr val="bg1"/>
              </a:solidFill>
              <a:latin typeface="DIN Pro Regular" panose="020B0504020101020102" pitchFamily="34" charset="0"/>
              <a:cs typeface="DIN Pro Regular" panose="020B0504020101020102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8422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234105" y="390264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ГДЕ СМОТРЕТЬ И СКАЧАТЬ ПРЕЗЕНТАЦИИ?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3132" y="1339032"/>
            <a:ext cx="4225989" cy="415738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441" y="1470902"/>
            <a:ext cx="6836758" cy="389364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2785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74144" y="340314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ЦИФРОВАЯ СРЕДА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2358" y="1230806"/>
            <a:ext cx="10158583" cy="4457958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3772876" y="4261282"/>
            <a:ext cx="2405848" cy="3728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Электронная подпись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cxnSp>
        <p:nvCxnSpPr>
          <p:cNvPr id="13" name="Прямая со стрелкой 12"/>
          <p:cNvCxnSpPr/>
          <p:nvPr/>
        </p:nvCxnSpPr>
        <p:spPr>
          <a:xfrm flipH="1" flipV="1">
            <a:off x="2716567" y="4003829"/>
            <a:ext cx="941033" cy="390618"/>
          </a:xfrm>
          <a:prstGeom prst="straightConnector1">
            <a:avLst/>
          </a:prstGeom>
          <a:ln w="3175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6178724" y="4447713"/>
            <a:ext cx="577183" cy="399495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2126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91900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гаджете (на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айфоне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556" y="1013107"/>
            <a:ext cx="2912369" cy="503263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6" name="Стрелка вправо 5"/>
          <p:cNvSpPr/>
          <p:nvPr/>
        </p:nvSpPr>
        <p:spPr>
          <a:xfrm>
            <a:off x="2591418" y="3213717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8792" y="982834"/>
            <a:ext cx="2836447" cy="504522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2" name="Стрелка вправо 11"/>
          <p:cNvSpPr/>
          <p:nvPr/>
        </p:nvSpPr>
        <p:spPr>
          <a:xfrm>
            <a:off x="7013169" y="3210966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7168" y="2717565"/>
            <a:ext cx="1381125" cy="12858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5690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2018532" y="150916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гаджете (на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айфоне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405640" y="3195962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2425" y="1043220"/>
            <a:ext cx="3381587" cy="497241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0128" y="982834"/>
            <a:ext cx="3107135" cy="50282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949984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867279" y="3018409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3268" y="1143696"/>
            <a:ext cx="2582764" cy="493232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9913" y="1143696"/>
            <a:ext cx="3562233" cy="493232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523967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5867279" y="3018409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94" y="1173797"/>
            <a:ext cx="5955886" cy="490222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39617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6213403" y="3072338"/>
            <a:ext cx="978408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57" y="1373372"/>
            <a:ext cx="5368967" cy="44191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4791" y="1220115"/>
            <a:ext cx="2946471" cy="467371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397237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7919195" y="3232953"/>
            <a:ext cx="699432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566" y="1267590"/>
            <a:ext cx="2905473" cy="432534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755" y="1267590"/>
            <a:ext cx="3726448" cy="43253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60619" y="1305191"/>
            <a:ext cx="2685328" cy="432764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3" name="Стрелка вправо 12"/>
          <p:cNvSpPr/>
          <p:nvPr/>
        </p:nvSpPr>
        <p:spPr>
          <a:xfrm>
            <a:off x="3440085" y="3232953"/>
            <a:ext cx="699432" cy="484632"/>
          </a:xfrm>
          <a:prstGeom prst="rightArrow">
            <a:avLst/>
          </a:prstGeom>
          <a:solidFill>
            <a:schemeClr val="accent6">
              <a:lumMod val="5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06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932615" y="29730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Смена пароля на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Госуслугах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(на сайте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https://www.gosuslugi.ru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/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3441" y="1077443"/>
            <a:ext cx="885695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dirty="0">
                <a:solidFill>
                  <a:srgbClr val="C00000"/>
                </a:solidFill>
                <a:latin typeface="Lato"/>
              </a:rPr>
              <a:t>Как восстановить пароль или доступ к учётной записи на </a:t>
            </a:r>
            <a:r>
              <a:rPr lang="ru-RU" b="1" dirty="0" err="1" smtClean="0">
                <a:solidFill>
                  <a:srgbClr val="C00000"/>
                </a:solidFill>
                <a:latin typeface="Lato"/>
              </a:rPr>
              <a:t>Госуслугах</a:t>
            </a:r>
            <a:r>
              <a:rPr lang="ru-RU" b="1" dirty="0" smtClean="0">
                <a:solidFill>
                  <a:srgbClr val="C00000"/>
                </a:solidFill>
                <a:latin typeface="Lato"/>
              </a:rPr>
              <a:t>?</a:t>
            </a:r>
            <a:endParaRPr lang="ru-RU" b="1" i="0" dirty="0">
              <a:solidFill>
                <a:srgbClr val="C00000"/>
              </a:solidFill>
              <a:effectLst/>
              <a:latin typeface="Lato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1822" y="1626025"/>
            <a:ext cx="4103661" cy="401129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49964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8750" y="1095001"/>
            <a:ext cx="109630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АПЛЛ – телефон, АНДРОИД-телефон</a:t>
            </a:r>
          </a:p>
          <a:p>
            <a:pPr algn="ctr"/>
            <a:r>
              <a:rPr lang="ru-RU" sz="2400" b="1" dirty="0" smtClean="0">
                <a:solidFill>
                  <a:srgbClr val="066D55"/>
                </a:solidFill>
              </a:rPr>
              <a:t>Учетная запись (аккаунт)</a:t>
            </a:r>
            <a:r>
              <a:rPr lang="ru-RU" sz="2400" dirty="0" smtClean="0"/>
              <a:t>(обычно это Ваша электронная почта) мобильного телефона обеспечивает доступ к сервисам мобильного телефона </a:t>
            </a:r>
          </a:p>
          <a:p>
            <a:pPr algn="ctr"/>
            <a:r>
              <a:rPr lang="ru-RU" sz="2400" dirty="0" smtClean="0"/>
              <a:t>Требуется: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ваша электронная почта , которая защищена двухфакторной аутентификацией;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п</a:t>
            </a:r>
            <a:r>
              <a:rPr lang="ru-RU" sz="2400" dirty="0" smtClean="0"/>
              <a:t>ароль для Учетной записи;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/>
              <a:t>д</a:t>
            </a:r>
            <a:r>
              <a:rPr lang="ru-RU" sz="2400" dirty="0" smtClean="0"/>
              <a:t>ополнительной настроить и для нее </a:t>
            </a:r>
            <a:r>
              <a:rPr lang="ru-RU" sz="2400" dirty="0"/>
              <a:t>двухфакторной </a:t>
            </a:r>
            <a:r>
              <a:rPr lang="ru-RU" sz="2400" dirty="0" smtClean="0"/>
              <a:t>аутентификацией.</a:t>
            </a:r>
            <a:endParaRPr lang="ru-RU" sz="2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181" y="3918829"/>
            <a:ext cx="4924285" cy="117505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999562" y="5150818"/>
            <a:ext cx="477701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hlinkClick r:id="rId3"/>
              </a:rPr>
              <a:t>https://</a:t>
            </a:r>
            <a:r>
              <a:rPr lang="en-US" sz="2000" b="1" dirty="0" smtClean="0">
                <a:hlinkClick r:id="rId3"/>
              </a:rPr>
              <a:t>support.apple.com/ru-ru/apple-id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33188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441" y="1711062"/>
            <a:ext cx="5292414" cy="419026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9131" y="1711062"/>
            <a:ext cx="2465284" cy="429679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77793" y="2290439"/>
            <a:ext cx="3151573" cy="3293209"/>
          </a:xfrm>
          <a:prstGeom prst="rect">
            <a:avLst/>
          </a:prstGeom>
          <a:ln>
            <a:solidFill>
              <a:srgbClr val="C0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Для подключения к своей учетной записи (к своему </a:t>
            </a:r>
            <a:r>
              <a:rPr lang="en-US" sz="2600" b="1" dirty="0" smtClean="0">
                <a:solidFill>
                  <a:srgbClr val="C00000"/>
                </a:solidFill>
              </a:rPr>
              <a:t>ID)</a:t>
            </a:r>
          </a:p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с другого устройства, которые потом можно перевести в «ДОВЕРИТЕЛЬНЫЕ» </a:t>
            </a:r>
            <a:endParaRPr lang="ru-RU" sz="2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36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8750" y="1095001"/>
            <a:ext cx="109630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АНДРОИД - телефон</a:t>
            </a:r>
          </a:p>
          <a:p>
            <a:pPr algn="ctr"/>
            <a:r>
              <a:rPr lang="ru-RU" sz="2400" dirty="0" smtClean="0"/>
              <a:t>.</a:t>
            </a:r>
            <a:endParaRPr lang="ru-RU" sz="24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0440" y="1193965"/>
            <a:ext cx="5593067" cy="4913963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594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548017" y="206797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5132" y="758665"/>
            <a:ext cx="3390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СЛОЖНЫЙ ПАРОЛЬ</a:t>
            </a: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132" y="1363551"/>
            <a:ext cx="4879316" cy="465599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4" name="TextBox 13"/>
          <p:cNvSpPr txBox="1"/>
          <p:nvPr/>
        </p:nvSpPr>
        <p:spPr>
          <a:xfrm>
            <a:off x="5291092" y="1795753"/>
            <a:ext cx="665825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ВАЖНО</a:t>
            </a:r>
          </a:p>
          <a:p>
            <a:pPr marL="342900" indent="-342900" algn="just"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Никогда не используйте один и тот же пароль.</a:t>
            </a:r>
          </a:p>
          <a:p>
            <a:pPr marL="342900" indent="-342900" algn="just">
              <a:buAutoNum type="arabicPeriod"/>
            </a:pPr>
            <a:endParaRPr lang="ru-RU" sz="2400" dirty="0" smtClean="0">
              <a:solidFill>
                <a:srgbClr val="FF0000"/>
              </a:solidFill>
            </a:endParaRPr>
          </a:p>
          <a:p>
            <a:pPr marL="342900" indent="-342900" algn="just"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Никогда не давайте приложениям, браузерам запоминать ваши пароли.</a:t>
            </a:r>
          </a:p>
          <a:p>
            <a:pPr marL="342900" indent="-342900" algn="just">
              <a:buAutoNum type="arabicPeriod"/>
            </a:pPr>
            <a:endParaRPr lang="ru-RU" sz="2400" dirty="0" smtClean="0">
              <a:solidFill>
                <a:srgbClr val="FF0000"/>
              </a:solidFill>
            </a:endParaRPr>
          </a:p>
          <a:p>
            <a:pPr marL="342900" indent="-342900" algn="just">
              <a:buAutoNum type="arabicPeriod"/>
            </a:pPr>
            <a:r>
              <a:rPr lang="ru-RU" sz="2400" dirty="0" smtClean="0">
                <a:solidFill>
                  <a:srgbClr val="FF0000"/>
                </a:solidFill>
              </a:rPr>
              <a:t>Никогда не используйте логин и пароль от одного приложения для входа в другое приложение.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354044" y="804831"/>
            <a:ext cx="83250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hlinkClick r:id="rId3"/>
              </a:rPr>
              <a:t>https://</a:t>
            </a:r>
            <a:r>
              <a:rPr lang="en-US" b="1" dirty="0" smtClean="0">
                <a:hlinkClick r:id="rId3"/>
              </a:rPr>
              <a:t>www.kaspersky.ru/resource-center/threats/how-to-create-a-strong-password</a:t>
            </a:r>
            <a:r>
              <a:rPr lang="ru-RU" b="1" dirty="0" smtClean="0"/>
              <a:t>   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68771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1142736"/>
            <a:ext cx="979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ВХОД В ЭЛ.ПОЧТУ С ДВУХФАКТОРОНОЙ АУТЕНТИФИКАЦИЕЙ </a:t>
            </a:r>
            <a:r>
              <a:rPr lang="en-US" b="1" dirty="0"/>
              <a:t> </a:t>
            </a:r>
            <a:r>
              <a:rPr lang="en-US" sz="2400" b="1" dirty="0">
                <a:solidFill>
                  <a:srgbClr val="C00000"/>
                </a:solidFill>
              </a:rPr>
              <a:t>(2FA)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02" y="1630961"/>
            <a:ext cx="2807240" cy="441849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6654" y="2363833"/>
            <a:ext cx="3619500" cy="295275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4694" y="4240106"/>
            <a:ext cx="3199128" cy="1892894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0223" y="1630961"/>
            <a:ext cx="3563783" cy="251145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2830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1142736"/>
            <a:ext cx="979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ПРОФИЛЬ В </a:t>
            </a:r>
            <a:r>
              <a:rPr lang="ru-RU" sz="2400" b="1" dirty="0" err="1" smtClean="0">
                <a:solidFill>
                  <a:srgbClr val="C00000"/>
                </a:solidFill>
              </a:rPr>
              <a:t>В</a:t>
            </a:r>
            <a:r>
              <a:rPr lang="ru-RU" sz="2400" b="1" dirty="0" smtClean="0">
                <a:solidFill>
                  <a:srgbClr val="C00000"/>
                </a:solidFill>
              </a:rPr>
              <a:t> ЭЛ.ПОЧТЕ, СПОСОБ ВХОДА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137" y="1817569"/>
            <a:ext cx="3448050" cy="40386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4020" y="1644767"/>
            <a:ext cx="4350059" cy="2192102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8" name="Полилиния 17"/>
          <p:cNvSpPr/>
          <p:nvPr/>
        </p:nvSpPr>
        <p:spPr>
          <a:xfrm>
            <a:off x="541538" y="3622089"/>
            <a:ext cx="2396971" cy="621437"/>
          </a:xfrm>
          <a:custGeom>
            <a:avLst/>
            <a:gdLst>
              <a:gd name="connsiteX0" fmla="*/ 461639 w 2396971"/>
              <a:gd name="connsiteY0" fmla="*/ 79899 h 621437"/>
              <a:gd name="connsiteX1" fmla="*/ 328474 w 2396971"/>
              <a:gd name="connsiteY1" fmla="*/ 97655 h 621437"/>
              <a:gd name="connsiteX2" fmla="*/ 221942 w 2396971"/>
              <a:gd name="connsiteY2" fmla="*/ 115410 h 621437"/>
              <a:gd name="connsiteX3" fmla="*/ 44388 w 2396971"/>
              <a:gd name="connsiteY3" fmla="*/ 124288 h 621437"/>
              <a:gd name="connsiteX4" fmla="*/ 17755 w 2396971"/>
              <a:gd name="connsiteY4" fmla="*/ 150921 h 621437"/>
              <a:gd name="connsiteX5" fmla="*/ 8878 w 2396971"/>
              <a:gd name="connsiteY5" fmla="*/ 195309 h 621437"/>
              <a:gd name="connsiteX6" fmla="*/ 0 w 2396971"/>
              <a:gd name="connsiteY6" fmla="*/ 230820 h 621437"/>
              <a:gd name="connsiteX7" fmla="*/ 8878 w 2396971"/>
              <a:gd name="connsiteY7" fmla="*/ 381740 h 621437"/>
              <a:gd name="connsiteX8" fmla="*/ 71021 w 2396971"/>
              <a:gd name="connsiteY8" fmla="*/ 452761 h 621437"/>
              <a:gd name="connsiteX9" fmla="*/ 106532 w 2396971"/>
              <a:gd name="connsiteY9" fmla="*/ 470517 h 621437"/>
              <a:gd name="connsiteX10" fmla="*/ 177553 w 2396971"/>
              <a:gd name="connsiteY10" fmla="*/ 479394 h 621437"/>
              <a:gd name="connsiteX11" fmla="*/ 550415 w 2396971"/>
              <a:gd name="connsiteY11" fmla="*/ 488272 h 621437"/>
              <a:gd name="connsiteX12" fmla="*/ 585926 w 2396971"/>
              <a:gd name="connsiteY12" fmla="*/ 497150 h 621437"/>
              <a:gd name="connsiteX13" fmla="*/ 639192 w 2396971"/>
              <a:gd name="connsiteY13" fmla="*/ 514905 h 621437"/>
              <a:gd name="connsiteX14" fmla="*/ 763479 w 2396971"/>
              <a:gd name="connsiteY14" fmla="*/ 523783 h 621437"/>
              <a:gd name="connsiteX15" fmla="*/ 816745 w 2396971"/>
              <a:gd name="connsiteY15" fmla="*/ 532661 h 621437"/>
              <a:gd name="connsiteX16" fmla="*/ 878889 w 2396971"/>
              <a:gd name="connsiteY16" fmla="*/ 550416 h 621437"/>
              <a:gd name="connsiteX17" fmla="*/ 914400 w 2396971"/>
              <a:gd name="connsiteY17" fmla="*/ 559294 h 621437"/>
              <a:gd name="connsiteX18" fmla="*/ 967666 w 2396971"/>
              <a:gd name="connsiteY18" fmla="*/ 577049 h 621437"/>
              <a:gd name="connsiteX19" fmla="*/ 1047565 w 2396971"/>
              <a:gd name="connsiteY19" fmla="*/ 585927 h 621437"/>
              <a:gd name="connsiteX20" fmla="*/ 1420427 w 2396971"/>
              <a:gd name="connsiteY20" fmla="*/ 621437 h 621437"/>
              <a:gd name="connsiteX21" fmla="*/ 1775534 w 2396971"/>
              <a:gd name="connsiteY21" fmla="*/ 603682 h 621437"/>
              <a:gd name="connsiteX22" fmla="*/ 1988598 w 2396971"/>
              <a:gd name="connsiteY22" fmla="*/ 550416 h 621437"/>
              <a:gd name="connsiteX23" fmla="*/ 2112885 w 2396971"/>
              <a:gd name="connsiteY23" fmla="*/ 523783 h 621437"/>
              <a:gd name="connsiteX24" fmla="*/ 2175029 w 2396971"/>
              <a:gd name="connsiteY24" fmla="*/ 506028 h 621437"/>
              <a:gd name="connsiteX25" fmla="*/ 2210540 w 2396971"/>
              <a:gd name="connsiteY25" fmla="*/ 497150 h 621437"/>
              <a:gd name="connsiteX26" fmla="*/ 2237173 w 2396971"/>
              <a:gd name="connsiteY26" fmla="*/ 488272 h 621437"/>
              <a:gd name="connsiteX27" fmla="*/ 2325949 w 2396971"/>
              <a:gd name="connsiteY27" fmla="*/ 461639 h 621437"/>
              <a:gd name="connsiteX28" fmla="*/ 2352582 w 2396971"/>
              <a:gd name="connsiteY28" fmla="*/ 443884 h 621437"/>
              <a:gd name="connsiteX29" fmla="*/ 2396971 w 2396971"/>
              <a:gd name="connsiteY29" fmla="*/ 390618 h 621437"/>
              <a:gd name="connsiteX30" fmla="*/ 2388093 w 2396971"/>
              <a:gd name="connsiteY30" fmla="*/ 328474 h 621437"/>
              <a:gd name="connsiteX31" fmla="*/ 2370338 w 2396971"/>
              <a:gd name="connsiteY31" fmla="*/ 301841 h 621437"/>
              <a:gd name="connsiteX32" fmla="*/ 2361460 w 2396971"/>
              <a:gd name="connsiteY32" fmla="*/ 257453 h 621437"/>
              <a:gd name="connsiteX33" fmla="*/ 2325949 w 2396971"/>
              <a:gd name="connsiteY33" fmla="*/ 213064 h 621437"/>
              <a:gd name="connsiteX34" fmla="*/ 2308194 w 2396971"/>
              <a:gd name="connsiteY34" fmla="*/ 186431 h 621437"/>
              <a:gd name="connsiteX35" fmla="*/ 2281561 w 2396971"/>
              <a:gd name="connsiteY35" fmla="*/ 177554 h 621437"/>
              <a:gd name="connsiteX36" fmla="*/ 2192784 w 2396971"/>
              <a:gd name="connsiteY36" fmla="*/ 142043 h 621437"/>
              <a:gd name="connsiteX37" fmla="*/ 2112885 w 2396971"/>
              <a:gd name="connsiteY37" fmla="*/ 124288 h 621437"/>
              <a:gd name="connsiteX38" fmla="*/ 2015231 w 2396971"/>
              <a:gd name="connsiteY38" fmla="*/ 88777 h 621437"/>
              <a:gd name="connsiteX39" fmla="*/ 1944210 w 2396971"/>
              <a:gd name="connsiteY39" fmla="*/ 79899 h 621437"/>
              <a:gd name="connsiteX40" fmla="*/ 1802167 w 2396971"/>
              <a:gd name="connsiteY40" fmla="*/ 44389 h 621437"/>
              <a:gd name="connsiteX41" fmla="*/ 1775534 w 2396971"/>
              <a:gd name="connsiteY41" fmla="*/ 35511 h 621437"/>
              <a:gd name="connsiteX42" fmla="*/ 1677879 w 2396971"/>
              <a:gd name="connsiteY42" fmla="*/ 17756 h 621437"/>
              <a:gd name="connsiteX43" fmla="*/ 1571347 w 2396971"/>
              <a:gd name="connsiteY43" fmla="*/ 0 h 621437"/>
              <a:gd name="connsiteX44" fmla="*/ 1544714 w 2396971"/>
              <a:gd name="connsiteY44" fmla="*/ 8878 h 621437"/>
              <a:gd name="connsiteX45" fmla="*/ 1500326 w 2396971"/>
              <a:gd name="connsiteY45" fmla="*/ 17756 h 621437"/>
              <a:gd name="connsiteX46" fmla="*/ 1402672 w 2396971"/>
              <a:gd name="connsiteY46" fmla="*/ 53266 h 621437"/>
              <a:gd name="connsiteX47" fmla="*/ 1358283 w 2396971"/>
              <a:gd name="connsiteY47" fmla="*/ 62144 h 621437"/>
              <a:gd name="connsiteX48" fmla="*/ 1278384 w 2396971"/>
              <a:gd name="connsiteY48" fmla="*/ 88777 h 621437"/>
              <a:gd name="connsiteX49" fmla="*/ 1189608 w 2396971"/>
              <a:gd name="connsiteY49" fmla="*/ 115410 h 621437"/>
              <a:gd name="connsiteX50" fmla="*/ 1162975 w 2396971"/>
              <a:gd name="connsiteY50" fmla="*/ 124288 h 621437"/>
              <a:gd name="connsiteX51" fmla="*/ 1003177 w 2396971"/>
              <a:gd name="connsiteY51" fmla="*/ 142043 h 621437"/>
              <a:gd name="connsiteX52" fmla="*/ 861134 w 2396971"/>
              <a:gd name="connsiteY52" fmla="*/ 133165 h 621437"/>
              <a:gd name="connsiteX53" fmla="*/ 763479 w 2396971"/>
              <a:gd name="connsiteY53" fmla="*/ 106532 h 621437"/>
              <a:gd name="connsiteX54" fmla="*/ 719091 w 2396971"/>
              <a:gd name="connsiteY54" fmla="*/ 97655 h 621437"/>
              <a:gd name="connsiteX55" fmla="*/ 692458 w 2396971"/>
              <a:gd name="connsiteY55" fmla="*/ 88777 h 621437"/>
              <a:gd name="connsiteX56" fmla="*/ 461639 w 2396971"/>
              <a:gd name="connsiteY56" fmla="*/ 79899 h 6214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2396971" h="621437">
                <a:moveTo>
                  <a:pt x="461639" y="79899"/>
                </a:moveTo>
                <a:cubicBezTo>
                  <a:pt x="400975" y="81379"/>
                  <a:pt x="510086" y="71711"/>
                  <a:pt x="328474" y="97655"/>
                </a:cubicBezTo>
                <a:cubicBezTo>
                  <a:pt x="213730" y="114047"/>
                  <a:pt x="414741" y="101638"/>
                  <a:pt x="221942" y="115410"/>
                </a:cubicBezTo>
                <a:cubicBezTo>
                  <a:pt x="162834" y="119632"/>
                  <a:pt x="103573" y="121329"/>
                  <a:pt x="44388" y="124288"/>
                </a:cubicBezTo>
                <a:cubicBezTo>
                  <a:pt x="35510" y="133166"/>
                  <a:pt x="23370" y="139692"/>
                  <a:pt x="17755" y="150921"/>
                </a:cubicBezTo>
                <a:cubicBezTo>
                  <a:pt x="11007" y="164417"/>
                  <a:pt x="12151" y="180579"/>
                  <a:pt x="8878" y="195309"/>
                </a:cubicBezTo>
                <a:cubicBezTo>
                  <a:pt x="6231" y="207220"/>
                  <a:pt x="2959" y="218983"/>
                  <a:pt x="0" y="230820"/>
                </a:cubicBezTo>
                <a:cubicBezTo>
                  <a:pt x="2959" y="281127"/>
                  <a:pt x="-1827" y="332497"/>
                  <a:pt x="8878" y="381740"/>
                </a:cubicBezTo>
                <a:cubicBezTo>
                  <a:pt x="16329" y="416014"/>
                  <a:pt x="43621" y="437104"/>
                  <a:pt x="71021" y="452761"/>
                </a:cubicBezTo>
                <a:cubicBezTo>
                  <a:pt x="82512" y="459327"/>
                  <a:pt x="93693" y="467307"/>
                  <a:pt x="106532" y="470517"/>
                </a:cubicBezTo>
                <a:cubicBezTo>
                  <a:pt x="129678" y="476303"/>
                  <a:pt x="153714" y="478440"/>
                  <a:pt x="177553" y="479394"/>
                </a:cubicBezTo>
                <a:cubicBezTo>
                  <a:pt x="301776" y="484363"/>
                  <a:pt x="426128" y="485313"/>
                  <a:pt x="550415" y="488272"/>
                </a:cubicBezTo>
                <a:cubicBezTo>
                  <a:pt x="562252" y="491231"/>
                  <a:pt x="574239" y="493644"/>
                  <a:pt x="585926" y="497150"/>
                </a:cubicBezTo>
                <a:cubicBezTo>
                  <a:pt x="603852" y="502528"/>
                  <a:pt x="620683" y="512129"/>
                  <a:pt x="639192" y="514905"/>
                </a:cubicBezTo>
                <a:cubicBezTo>
                  <a:pt x="680267" y="521066"/>
                  <a:pt x="722050" y="520824"/>
                  <a:pt x="763479" y="523783"/>
                </a:cubicBezTo>
                <a:cubicBezTo>
                  <a:pt x="781234" y="526742"/>
                  <a:pt x="799094" y="529131"/>
                  <a:pt x="816745" y="532661"/>
                </a:cubicBezTo>
                <a:cubicBezTo>
                  <a:pt x="863011" y="541914"/>
                  <a:pt x="839396" y="539132"/>
                  <a:pt x="878889" y="550416"/>
                </a:cubicBezTo>
                <a:cubicBezTo>
                  <a:pt x="890621" y="553768"/>
                  <a:pt x="902713" y="555788"/>
                  <a:pt x="914400" y="559294"/>
                </a:cubicBezTo>
                <a:cubicBezTo>
                  <a:pt x="932326" y="564672"/>
                  <a:pt x="949314" y="573379"/>
                  <a:pt x="967666" y="577049"/>
                </a:cubicBezTo>
                <a:cubicBezTo>
                  <a:pt x="993943" y="582304"/>
                  <a:pt x="1021105" y="581693"/>
                  <a:pt x="1047565" y="585927"/>
                </a:cubicBezTo>
                <a:cubicBezTo>
                  <a:pt x="1314544" y="628644"/>
                  <a:pt x="1062740" y="607681"/>
                  <a:pt x="1420427" y="621437"/>
                </a:cubicBezTo>
                <a:lnTo>
                  <a:pt x="1775534" y="603682"/>
                </a:lnTo>
                <a:cubicBezTo>
                  <a:pt x="1832814" y="599946"/>
                  <a:pt x="1966603" y="555915"/>
                  <a:pt x="1988598" y="550416"/>
                </a:cubicBezTo>
                <a:cubicBezTo>
                  <a:pt x="2029702" y="540140"/>
                  <a:pt x="2072146" y="535423"/>
                  <a:pt x="2112885" y="523783"/>
                </a:cubicBezTo>
                <a:lnTo>
                  <a:pt x="2175029" y="506028"/>
                </a:lnTo>
                <a:cubicBezTo>
                  <a:pt x="2186800" y="502818"/>
                  <a:pt x="2198808" y="500502"/>
                  <a:pt x="2210540" y="497150"/>
                </a:cubicBezTo>
                <a:cubicBezTo>
                  <a:pt x="2219538" y="494579"/>
                  <a:pt x="2228175" y="490843"/>
                  <a:pt x="2237173" y="488272"/>
                </a:cubicBezTo>
                <a:cubicBezTo>
                  <a:pt x="2258883" y="482069"/>
                  <a:pt x="2310129" y="472186"/>
                  <a:pt x="2325949" y="461639"/>
                </a:cubicBezTo>
                <a:cubicBezTo>
                  <a:pt x="2334827" y="455721"/>
                  <a:pt x="2344250" y="450549"/>
                  <a:pt x="2352582" y="443884"/>
                </a:cubicBezTo>
                <a:cubicBezTo>
                  <a:pt x="2370218" y="429775"/>
                  <a:pt x="2384022" y="407883"/>
                  <a:pt x="2396971" y="390618"/>
                </a:cubicBezTo>
                <a:cubicBezTo>
                  <a:pt x="2394012" y="369903"/>
                  <a:pt x="2394106" y="348517"/>
                  <a:pt x="2388093" y="328474"/>
                </a:cubicBezTo>
                <a:cubicBezTo>
                  <a:pt x="2385027" y="318254"/>
                  <a:pt x="2374084" y="311831"/>
                  <a:pt x="2370338" y="301841"/>
                </a:cubicBezTo>
                <a:cubicBezTo>
                  <a:pt x="2365040" y="287713"/>
                  <a:pt x="2366758" y="271581"/>
                  <a:pt x="2361460" y="257453"/>
                </a:cubicBezTo>
                <a:cubicBezTo>
                  <a:pt x="2351816" y="231735"/>
                  <a:pt x="2341244" y="232183"/>
                  <a:pt x="2325949" y="213064"/>
                </a:cubicBezTo>
                <a:cubicBezTo>
                  <a:pt x="2319284" y="204732"/>
                  <a:pt x="2316526" y="193096"/>
                  <a:pt x="2308194" y="186431"/>
                </a:cubicBezTo>
                <a:cubicBezTo>
                  <a:pt x="2300887" y="180585"/>
                  <a:pt x="2290162" y="181240"/>
                  <a:pt x="2281561" y="177554"/>
                </a:cubicBezTo>
                <a:cubicBezTo>
                  <a:pt x="2230124" y="155510"/>
                  <a:pt x="2257455" y="158211"/>
                  <a:pt x="2192784" y="142043"/>
                </a:cubicBezTo>
                <a:cubicBezTo>
                  <a:pt x="2116671" y="123015"/>
                  <a:pt x="2163674" y="143334"/>
                  <a:pt x="2112885" y="124288"/>
                </a:cubicBezTo>
                <a:cubicBezTo>
                  <a:pt x="2093460" y="117004"/>
                  <a:pt x="2033889" y="91109"/>
                  <a:pt x="2015231" y="88777"/>
                </a:cubicBezTo>
                <a:cubicBezTo>
                  <a:pt x="1991557" y="85818"/>
                  <a:pt x="1967566" y="84765"/>
                  <a:pt x="1944210" y="79899"/>
                </a:cubicBezTo>
                <a:cubicBezTo>
                  <a:pt x="1896431" y="69945"/>
                  <a:pt x="1848467" y="59823"/>
                  <a:pt x="1802167" y="44389"/>
                </a:cubicBezTo>
                <a:cubicBezTo>
                  <a:pt x="1793289" y="41430"/>
                  <a:pt x="1784612" y="37781"/>
                  <a:pt x="1775534" y="35511"/>
                </a:cubicBezTo>
                <a:cubicBezTo>
                  <a:pt x="1746284" y="28198"/>
                  <a:pt x="1706914" y="23035"/>
                  <a:pt x="1677879" y="17756"/>
                </a:cubicBezTo>
                <a:cubicBezTo>
                  <a:pt x="1582657" y="443"/>
                  <a:pt x="1690468" y="17018"/>
                  <a:pt x="1571347" y="0"/>
                </a:cubicBezTo>
                <a:cubicBezTo>
                  <a:pt x="1562469" y="2959"/>
                  <a:pt x="1553792" y="6608"/>
                  <a:pt x="1544714" y="8878"/>
                </a:cubicBezTo>
                <a:cubicBezTo>
                  <a:pt x="1530076" y="12538"/>
                  <a:pt x="1514779" y="13420"/>
                  <a:pt x="1500326" y="17756"/>
                </a:cubicBezTo>
                <a:cubicBezTo>
                  <a:pt x="1454429" y="31525"/>
                  <a:pt x="1452419" y="43316"/>
                  <a:pt x="1402672" y="53266"/>
                </a:cubicBezTo>
                <a:cubicBezTo>
                  <a:pt x="1387876" y="56225"/>
                  <a:pt x="1372792" y="57999"/>
                  <a:pt x="1358283" y="62144"/>
                </a:cubicBezTo>
                <a:cubicBezTo>
                  <a:pt x="1331290" y="69856"/>
                  <a:pt x="1305619" y="81968"/>
                  <a:pt x="1278384" y="88777"/>
                </a:cubicBezTo>
                <a:cubicBezTo>
                  <a:pt x="1224720" y="102194"/>
                  <a:pt x="1254444" y="93798"/>
                  <a:pt x="1189608" y="115410"/>
                </a:cubicBezTo>
                <a:cubicBezTo>
                  <a:pt x="1180730" y="118369"/>
                  <a:pt x="1172276" y="123255"/>
                  <a:pt x="1162975" y="124288"/>
                </a:cubicBezTo>
                <a:lnTo>
                  <a:pt x="1003177" y="142043"/>
                </a:lnTo>
                <a:cubicBezTo>
                  <a:pt x="955829" y="139084"/>
                  <a:pt x="908360" y="137663"/>
                  <a:pt x="861134" y="133165"/>
                </a:cubicBezTo>
                <a:cubicBezTo>
                  <a:pt x="791765" y="126559"/>
                  <a:pt x="839281" y="121691"/>
                  <a:pt x="763479" y="106532"/>
                </a:cubicBezTo>
                <a:cubicBezTo>
                  <a:pt x="748683" y="103573"/>
                  <a:pt x="733729" y="101315"/>
                  <a:pt x="719091" y="97655"/>
                </a:cubicBezTo>
                <a:cubicBezTo>
                  <a:pt x="710012" y="95385"/>
                  <a:pt x="701734" y="90014"/>
                  <a:pt x="692458" y="88777"/>
                </a:cubicBezTo>
                <a:cubicBezTo>
                  <a:pt x="609287" y="77687"/>
                  <a:pt x="522303" y="78419"/>
                  <a:pt x="461639" y="79899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4192" y="3932807"/>
            <a:ext cx="3502179" cy="241388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21" name="Полилиния 20"/>
          <p:cNvSpPr/>
          <p:nvPr/>
        </p:nvSpPr>
        <p:spPr>
          <a:xfrm>
            <a:off x="4740676" y="2547879"/>
            <a:ext cx="1420427" cy="348417"/>
          </a:xfrm>
          <a:custGeom>
            <a:avLst/>
            <a:gdLst>
              <a:gd name="connsiteX0" fmla="*/ 53266 w 1315937"/>
              <a:gd name="connsiteY0" fmla="*/ 44401 h 348417"/>
              <a:gd name="connsiteX1" fmla="*/ 26633 w 1315937"/>
              <a:gd name="connsiteY1" fmla="*/ 88789 h 348417"/>
              <a:gd name="connsiteX2" fmla="*/ 17755 w 1315937"/>
              <a:gd name="connsiteY2" fmla="*/ 115422 h 348417"/>
              <a:gd name="connsiteX3" fmla="*/ 0 w 1315937"/>
              <a:gd name="connsiteY3" fmla="*/ 150933 h 348417"/>
              <a:gd name="connsiteX4" fmla="*/ 8877 w 1315937"/>
              <a:gd name="connsiteY4" fmla="*/ 275220 h 348417"/>
              <a:gd name="connsiteX5" fmla="*/ 44388 w 1315937"/>
              <a:gd name="connsiteY5" fmla="*/ 284098 h 348417"/>
              <a:gd name="connsiteX6" fmla="*/ 124287 w 1315937"/>
              <a:gd name="connsiteY6" fmla="*/ 292975 h 348417"/>
              <a:gd name="connsiteX7" fmla="*/ 807868 w 1315937"/>
              <a:gd name="connsiteY7" fmla="*/ 319608 h 348417"/>
              <a:gd name="connsiteX8" fmla="*/ 1038687 w 1315937"/>
              <a:gd name="connsiteY8" fmla="*/ 337364 h 348417"/>
              <a:gd name="connsiteX9" fmla="*/ 1100831 w 1315937"/>
              <a:gd name="connsiteY9" fmla="*/ 328486 h 348417"/>
              <a:gd name="connsiteX10" fmla="*/ 1162974 w 1315937"/>
              <a:gd name="connsiteY10" fmla="*/ 310731 h 348417"/>
              <a:gd name="connsiteX11" fmla="*/ 1278384 w 1315937"/>
              <a:gd name="connsiteY11" fmla="*/ 292975 h 348417"/>
              <a:gd name="connsiteX12" fmla="*/ 1296140 w 1315937"/>
              <a:gd name="connsiteY12" fmla="*/ 275220 h 348417"/>
              <a:gd name="connsiteX13" fmla="*/ 1305017 w 1315937"/>
              <a:gd name="connsiteY13" fmla="*/ 159810 h 348417"/>
              <a:gd name="connsiteX14" fmla="*/ 1287262 w 1315937"/>
              <a:gd name="connsiteY14" fmla="*/ 106544 h 348417"/>
              <a:gd name="connsiteX15" fmla="*/ 1260629 w 1315937"/>
              <a:gd name="connsiteY15" fmla="*/ 88789 h 348417"/>
              <a:gd name="connsiteX16" fmla="*/ 1225118 w 1315937"/>
              <a:gd name="connsiteY16" fmla="*/ 79911 h 348417"/>
              <a:gd name="connsiteX17" fmla="*/ 1198485 w 1315937"/>
              <a:gd name="connsiteY17" fmla="*/ 71034 h 348417"/>
              <a:gd name="connsiteX18" fmla="*/ 1180730 w 1315937"/>
              <a:gd name="connsiteY18" fmla="*/ 53278 h 348417"/>
              <a:gd name="connsiteX19" fmla="*/ 1091953 w 1315937"/>
              <a:gd name="connsiteY19" fmla="*/ 26645 h 348417"/>
              <a:gd name="connsiteX20" fmla="*/ 958788 w 1315937"/>
              <a:gd name="connsiteY20" fmla="*/ 17768 h 348417"/>
              <a:gd name="connsiteX21" fmla="*/ 870011 w 1315937"/>
              <a:gd name="connsiteY21" fmla="*/ 12 h 348417"/>
              <a:gd name="connsiteX22" fmla="*/ 541538 w 1315937"/>
              <a:gd name="connsiteY22" fmla="*/ 17768 h 348417"/>
              <a:gd name="connsiteX23" fmla="*/ 506027 w 1315937"/>
              <a:gd name="connsiteY23" fmla="*/ 26645 h 348417"/>
              <a:gd name="connsiteX24" fmla="*/ 452761 w 1315937"/>
              <a:gd name="connsiteY24" fmla="*/ 35523 h 348417"/>
              <a:gd name="connsiteX25" fmla="*/ 426128 w 1315937"/>
              <a:gd name="connsiteY25" fmla="*/ 44401 h 348417"/>
              <a:gd name="connsiteX26" fmla="*/ 159798 w 1315937"/>
              <a:gd name="connsiteY26" fmla="*/ 35523 h 348417"/>
              <a:gd name="connsiteX27" fmla="*/ 133165 w 1315937"/>
              <a:gd name="connsiteY27" fmla="*/ 26645 h 348417"/>
              <a:gd name="connsiteX28" fmla="*/ 79899 w 1315937"/>
              <a:gd name="connsiteY28" fmla="*/ 35523 h 348417"/>
              <a:gd name="connsiteX29" fmla="*/ 53266 w 1315937"/>
              <a:gd name="connsiteY29" fmla="*/ 44401 h 348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315937" h="348417">
                <a:moveTo>
                  <a:pt x="53266" y="44401"/>
                </a:moveTo>
                <a:cubicBezTo>
                  <a:pt x="44388" y="53279"/>
                  <a:pt x="34350" y="73356"/>
                  <a:pt x="26633" y="88789"/>
                </a:cubicBezTo>
                <a:cubicBezTo>
                  <a:pt x="22448" y="97159"/>
                  <a:pt x="21441" y="106821"/>
                  <a:pt x="17755" y="115422"/>
                </a:cubicBezTo>
                <a:cubicBezTo>
                  <a:pt x="12542" y="127586"/>
                  <a:pt x="5918" y="139096"/>
                  <a:pt x="0" y="150933"/>
                </a:cubicBezTo>
                <a:cubicBezTo>
                  <a:pt x="2959" y="192362"/>
                  <a:pt x="-4257" y="235817"/>
                  <a:pt x="8877" y="275220"/>
                </a:cubicBezTo>
                <a:cubicBezTo>
                  <a:pt x="12735" y="286795"/>
                  <a:pt x="32329" y="282243"/>
                  <a:pt x="44388" y="284098"/>
                </a:cubicBezTo>
                <a:cubicBezTo>
                  <a:pt x="70873" y="288173"/>
                  <a:pt x="97540" y="291337"/>
                  <a:pt x="124287" y="292975"/>
                </a:cubicBezTo>
                <a:cubicBezTo>
                  <a:pt x="436362" y="312082"/>
                  <a:pt x="501791" y="311336"/>
                  <a:pt x="807868" y="319608"/>
                </a:cubicBezTo>
                <a:cubicBezTo>
                  <a:pt x="935575" y="362177"/>
                  <a:pt x="859742" y="347889"/>
                  <a:pt x="1038687" y="337364"/>
                </a:cubicBezTo>
                <a:cubicBezTo>
                  <a:pt x="1059402" y="334405"/>
                  <a:pt x="1080312" y="332590"/>
                  <a:pt x="1100831" y="328486"/>
                </a:cubicBezTo>
                <a:cubicBezTo>
                  <a:pt x="1206371" y="307377"/>
                  <a:pt x="1030597" y="332793"/>
                  <a:pt x="1162974" y="310731"/>
                </a:cubicBezTo>
                <a:cubicBezTo>
                  <a:pt x="1356405" y="278493"/>
                  <a:pt x="1142653" y="320122"/>
                  <a:pt x="1278384" y="292975"/>
                </a:cubicBezTo>
                <a:cubicBezTo>
                  <a:pt x="1284303" y="287057"/>
                  <a:pt x="1291497" y="282184"/>
                  <a:pt x="1296140" y="275220"/>
                </a:cubicBezTo>
                <a:cubicBezTo>
                  <a:pt x="1325024" y="231894"/>
                  <a:pt x="1317086" y="220156"/>
                  <a:pt x="1305017" y="159810"/>
                </a:cubicBezTo>
                <a:cubicBezTo>
                  <a:pt x="1301347" y="141458"/>
                  <a:pt x="1302835" y="116925"/>
                  <a:pt x="1287262" y="106544"/>
                </a:cubicBezTo>
                <a:cubicBezTo>
                  <a:pt x="1278384" y="100626"/>
                  <a:pt x="1270436" y="92992"/>
                  <a:pt x="1260629" y="88789"/>
                </a:cubicBezTo>
                <a:cubicBezTo>
                  <a:pt x="1249414" y="83983"/>
                  <a:pt x="1236850" y="83263"/>
                  <a:pt x="1225118" y="79911"/>
                </a:cubicBezTo>
                <a:cubicBezTo>
                  <a:pt x="1216120" y="77340"/>
                  <a:pt x="1207363" y="73993"/>
                  <a:pt x="1198485" y="71034"/>
                </a:cubicBezTo>
                <a:cubicBezTo>
                  <a:pt x="1192567" y="65115"/>
                  <a:pt x="1187694" y="57921"/>
                  <a:pt x="1180730" y="53278"/>
                </a:cubicBezTo>
                <a:cubicBezTo>
                  <a:pt x="1150269" y="32971"/>
                  <a:pt x="1129505" y="30221"/>
                  <a:pt x="1091953" y="26645"/>
                </a:cubicBezTo>
                <a:cubicBezTo>
                  <a:pt x="1047667" y="22427"/>
                  <a:pt x="1003176" y="20727"/>
                  <a:pt x="958788" y="17768"/>
                </a:cubicBezTo>
                <a:cubicBezTo>
                  <a:pt x="936579" y="12216"/>
                  <a:pt x="889925" y="-451"/>
                  <a:pt x="870011" y="12"/>
                </a:cubicBezTo>
                <a:cubicBezTo>
                  <a:pt x="760390" y="2561"/>
                  <a:pt x="541538" y="17768"/>
                  <a:pt x="541538" y="17768"/>
                </a:cubicBezTo>
                <a:cubicBezTo>
                  <a:pt x="529701" y="20727"/>
                  <a:pt x="517991" y="24252"/>
                  <a:pt x="506027" y="26645"/>
                </a:cubicBezTo>
                <a:cubicBezTo>
                  <a:pt x="488376" y="30175"/>
                  <a:pt x="470333" y="31618"/>
                  <a:pt x="452761" y="35523"/>
                </a:cubicBezTo>
                <a:cubicBezTo>
                  <a:pt x="443626" y="37553"/>
                  <a:pt x="435006" y="41442"/>
                  <a:pt x="426128" y="44401"/>
                </a:cubicBezTo>
                <a:cubicBezTo>
                  <a:pt x="337351" y="41442"/>
                  <a:pt x="248461" y="40897"/>
                  <a:pt x="159798" y="35523"/>
                </a:cubicBezTo>
                <a:cubicBezTo>
                  <a:pt x="150457" y="34957"/>
                  <a:pt x="142523" y="26645"/>
                  <a:pt x="133165" y="26645"/>
                </a:cubicBezTo>
                <a:cubicBezTo>
                  <a:pt x="115165" y="26645"/>
                  <a:pt x="97760" y="33290"/>
                  <a:pt x="79899" y="35523"/>
                </a:cubicBezTo>
                <a:cubicBezTo>
                  <a:pt x="74026" y="36257"/>
                  <a:pt x="62144" y="35523"/>
                  <a:pt x="53266" y="44401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235" y="2429385"/>
            <a:ext cx="2828925" cy="2971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188538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1142736"/>
            <a:ext cx="979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ПРОФИЛЬ И НАСТРОЙКИ ЭЛ.ПОЧТЫ, ПОЛЕЗНЫЕ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2589" y="3202997"/>
            <a:ext cx="3838575" cy="108585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341" y="1833102"/>
            <a:ext cx="3905250" cy="1219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123" y="4231869"/>
            <a:ext cx="4969505" cy="1601865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1874" y="1826800"/>
            <a:ext cx="4340793" cy="122550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947" y="2296680"/>
            <a:ext cx="2590800" cy="28860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96596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1142736"/>
            <a:ext cx="9799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ПРОФИЛЬ В </a:t>
            </a:r>
            <a:r>
              <a:rPr lang="ru-RU" sz="2400" b="1" dirty="0" err="1" smtClean="0">
                <a:solidFill>
                  <a:srgbClr val="C00000"/>
                </a:solidFill>
              </a:rPr>
              <a:t>В</a:t>
            </a:r>
            <a:r>
              <a:rPr lang="ru-RU" sz="2400" b="1" dirty="0" smtClean="0">
                <a:solidFill>
                  <a:srgbClr val="C00000"/>
                </a:solidFill>
              </a:rPr>
              <a:t> ЭЛ.ПОЧТЕ: БЕЗОПАСНОСТЬ И ПРОВЕРКА КТО ПОДКЛЮЧАЛСЯ К ВАШЕЙ ЭЛ. ПОЧТЕ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7494" y="2186901"/>
            <a:ext cx="5409759" cy="402804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339" y="2906680"/>
            <a:ext cx="5031878" cy="223639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2482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61213" y="199541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И ГОСУСЛУГ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0055" y="914084"/>
            <a:ext cx="979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ВХОД В ГОСУСЛУГИ С ДВУХФАКТОРОНОЙ АУТЕНТИФИКАЦИЕЙ </a:t>
            </a:r>
            <a:r>
              <a:rPr lang="en-US" b="1" dirty="0"/>
              <a:t> </a:t>
            </a:r>
            <a:r>
              <a:rPr lang="en-US" sz="2400" b="1" dirty="0">
                <a:solidFill>
                  <a:srgbClr val="C00000"/>
                </a:solidFill>
              </a:rPr>
              <a:t>(2FA)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856" y="1587054"/>
            <a:ext cx="4180466" cy="432020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440" y="1587054"/>
            <a:ext cx="2733575" cy="29769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3638" y="1587054"/>
            <a:ext cx="2122032" cy="357132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4788" y="1587054"/>
            <a:ext cx="2051938" cy="30734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655241" y="5003986"/>
            <a:ext cx="2805478" cy="110799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C00000"/>
                </a:solidFill>
              </a:rPr>
              <a:t>ЕСТЬ ВАРИАНТ ЦИФРЫ ЧЕРЕЗ СМС !!!</a:t>
            </a:r>
            <a:endParaRPr lang="ru-RU" sz="2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776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И ГОСУСЛУГ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1142736"/>
            <a:ext cx="979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ВХОД В ГОСУСЛУГИ С ДВУХФАКТОРОНОЙ </a:t>
            </a:r>
            <a:r>
              <a:rPr lang="ru-RU" sz="2400" b="1" dirty="0">
                <a:solidFill>
                  <a:srgbClr val="C00000"/>
                </a:solidFill>
              </a:rPr>
              <a:t>АУТЕНТИФИКАЦИЕЙ </a:t>
            </a:r>
            <a:r>
              <a:rPr lang="en-US" sz="2400" b="1" dirty="0">
                <a:solidFill>
                  <a:srgbClr val="C00000"/>
                </a:solidFill>
              </a:rPr>
              <a:t> (2FA)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63" y="2828879"/>
            <a:ext cx="4814723" cy="1486773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2592" y="2062378"/>
            <a:ext cx="5253639" cy="373922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34915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И ГОСУСЛУГ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1142736"/>
            <a:ext cx="979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ВХОД В ГОСУСЛУГИ С МОБИЛЬНОГО УСТРОЙСТВА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117" y="1705600"/>
            <a:ext cx="2684548" cy="421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274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И ГОСУСЛУГ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1142736"/>
            <a:ext cx="979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ВХОД В ГОСУСЛУГИ С ДВУХФАКТОРОНОЙ </a:t>
            </a:r>
            <a:r>
              <a:rPr lang="ru-RU" sz="2400" b="1" dirty="0">
                <a:solidFill>
                  <a:srgbClr val="C00000"/>
                </a:solidFill>
              </a:rPr>
              <a:t>АУТЕНТИФИКАЦИЕЙ </a:t>
            </a:r>
            <a:r>
              <a:rPr lang="en-US" sz="2400" b="1" dirty="0">
                <a:solidFill>
                  <a:srgbClr val="C00000"/>
                </a:solidFill>
              </a:rPr>
              <a:t> (2FA)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1071" y="1724271"/>
            <a:ext cx="2453621" cy="488777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1814347" y="2947657"/>
            <a:ext cx="4864963" cy="892552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C00000"/>
                </a:solidFill>
              </a:rPr>
              <a:t>Это новый вариант входа в </a:t>
            </a:r>
            <a:r>
              <a:rPr lang="ru-RU" sz="2600" b="1" dirty="0" err="1" smtClean="0">
                <a:solidFill>
                  <a:srgbClr val="C00000"/>
                </a:solidFill>
              </a:rPr>
              <a:t>Госуслуги</a:t>
            </a:r>
            <a:r>
              <a:rPr lang="ru-RU" sz="2600" b="1" dirty="0" smtClean="0">
                <a:solidFill>
                  <a:srgbClr val="C00000"/>
                </a:solidFill>
              </a:rPr>
              <a:t>!</a:t>
            </a:r>
            <a:endParaRPr lang="ru-RU" sz="2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28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И ГОСУСЛУГ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1142736"/>
            <a:ext cx="979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ПРОФИЛЬ НА ГОСУСЛУГАХ: НА</a:t>
            </a:r>
            <a:r>
              <a:rPr lang="en-US" sz="2400" b="1" dirty="0" smtClean="0">
                <a:solidFill>
                  <a:srgbClr val="C00000"/>
                </a:solidFill>
              </a:rPr>
              <a:t>C</a:t>
            </a:r>
            <a:r>
              <a:rPr lang="ru-RU" sz="2400" b="1" dirty="0" smtClean="0">
                <a:solidFill>
                  <a:srgbClr val="C00000"/>
                </a:solidFill>
              </a:rPr>
              <a:t>ТРОЙКА 2-УХФА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041" y="1878335"/>
            <a:ext cx="1810419" cy="392374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6043" y="1885019"/>
            <a:ext cx="6971561" cy="97601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2" name="Полилиния 11"/>
          <p:cNvSpPr/>
          <p:nvPr/>
        </p:nvSpPr>
        <p:spPr>
          <a:xfrm>
            <a:off x="2607065" y="4053668"/>
            <a:ext cx="1198486" cy="497150"/>
          </a:xfrm>
          <a:custGeom>
            <a:avLst/>
            <a:gdLst>
              <a:gd name="connsiteX0" fmla="*/ 71022 w 1198486"/>
              <a:gd name="connsiteY0" fmla="*/ 62144 h 497150"/>
              <a:gd name="connsiteX1" fmla="*/ 35511 w 1198486"/>
              <a:gd name="connsiteY1" fmla="*/ 150920 h 497150"/>
              <a:gd name="connsiteX2" fmla="*/ 17756 w 1198486"/>
              <a:gd name="connsiteY2" fmla="*/ 177554 h 497150"/>
              <a:gd name="connsiteX3" fmla="*/ 0 w 1198486"/>
              <a:gd name="connsiteY3" fmla="*/ 230820 h 497150"/>
              <a:gd name="connsiteX4" fmla="*/ 8878 w 1198486"/>
              <a:gd name="connsiteY4" fmla="*/ 301841 h 497150"/>
              <a:gd name="connsiteX5" fmla="*/ 35511 w 1198486"/>
              <a:gd name="connsiteY5" fmla="*/ 390618 h 497150"/>
              <a:gd name="connsiteX6" fmla="*/ 44389 w 1198486"/>
              <a:gd name="connsiteY6" fmla="*/ 417251 h 497150"/>
              <a:gd name="connsiteX7" fmla="*/ 53266 w 1198486"/>
              <a:gd name="connsiteY7" fmla="*/ 443884 h 497150"/>
              <a:gd name="connsiteX8" fmla="*/ 79899 w 1198486"/>
              <a:gd name="connsiteY8" fmla="*/ 452761 h 497150"/>
              <a:gd name="connsiteX9" fmla="*/ 142043 w 1198486"/>
              <a:gd name="connsiteY9" fmla="*/ 479394 h 497150"/>
              <a:gd name="connsiteX10" fmla="*/ 213064 w 1198486"/>
              <a:gd name="connsiteY10" fmla="*/ 488272 h 497150"/>
              <a:gd name="connsiteX11" fmla="*/ 266330 w 1198486"/>
              <a:gd name="connsiteY11" fmla="*/ 497150 h 497150"/>
              <a:gd name="connsiteX12" fmla="*/ 417251 w 1198486"/>
              <a:gd name="connsiteY12" fmla="*/ 488272 h 497150"/>
              <a:gd name="connsiteX13" fmla="*/ 443884 w 1198486"/>
              <a:gd name="connsiteY13" fmla="*/ 479394 h 497150"/>
              <a:gd name="connsiteX14" fmla="*/ 656948 w 1198486"/>
              <a:gd name="connsiteY14" fmla="*/ 470517 h 497150"/>
              <a:gd name="connsiteX15" fmla="*/ 692459 w 1198486"/>
              <a:gd name="connsiteY15" fmla="*/ 461639 h 497150"/>
              <a:gd name="connsiteX16" fmla="*/ 843379 w 1198486"/>
              <a:gd name="connsiteY16" fmla="*/ 479394 h 497150"/>
              <a:gd name="connsiteX17" fmla="*/ 923278 w 1198486"/>
              <a:gd name="connsiteY17" fmla="*/ 470517 h 497150"/>
              <a:gd name="connsiteX18" fmla="*/ 1020932 w 1198486"/>
              <a:gd name="connsiteY18" fmla="*/ 408373 h 497150"/>
              <a:gd name="connsiteX19" fmla="*/ 1065321 w 1198486"/>
              <a:gd name="connsiteY19" fmla="*/ 390618 h 497150"/>
              <a:gd name="connsiteX20" fmla="*/ 1118587 w 1198486"/>
              <a:gd name="connsiteY20" fmla="*/ 319596 h 497150"/>
              <a:gd name="connsiteX21" fmla="*/ 1136342 w 1198486"/>
              <a:gd name="connsiteY21" fmla="*/ 292963 h 497150"/>
              <a:gd name="connsiteX22" fmla="*/ 1180730 w 1198486"/>
              <a:gd name="connsiteY22" fmla="*/ 168676 h 497150"/>
              <a:gd name="connsiteX23" fmla="*/ 1198486 w 1198486"/>
              <a:gd name="connsiteY23" fmla="*/ 142043 h 497150"/>
              <a:gd name="connsiteX24" fmla="*/ 967666 w 1198486"/>
              <a:gd name="connsiteY24" fmla="*/ 106532 h 497150"/>
              <a:gd name="connsiteX25" fmla="*/ 914400 w 1198486"/>
              <a:gd name="connsiteY25" fmla="*/ 79899 h 497150"/>
              <a:gd name="connsiteX26" fmla="*/ 870012 w 1198486"/>
              <a:gd name="connsiteY26" fmla="*/ 62144 h 497150"/>
              <a:gd name="connsiteX27" fmla="*/ 790113 w 1198486"/>
              <a:gd name="connsiteY27" fmla="*/ 44388 h 497150"/>
              <a:gd name="connsiteX28" fmla="*/ 710214 w 1198486"/>
              <a:gd name="connsiteY28" fmla="*/ 17755 h 497150"/>
              <a:gd name="connsiteX29" fmla="*/ 639193 w 1198486"/>
              <a:gd name="connsiteY29" fmla="*/ 8878 h 497150"/>
              <a:gd name="connsiteX30" fmla="*/ 594804 w 1198486"/>
              <a:gd name="connsiteY30" fmla="*/ 0 h 497150"/>
              <a:gd name="connsiteX31" fmla="*/ 355107 w 1198486"/>
              <a:gd name="connsiteY31" fmla="*/ 8878 h 497150"/>
              <a:gd name="connsiteX32" fmla="*/ 310719 w 1198486"/>
              <a:gd name="connsiteY32" fmla="*/ 26633 h 497150"/>
              <a:gd name="connsiteX33" fmla="*/ 266330 w 1198486"/>
              <a:gd name="connsiteY33" fmla="*/ 35511 h 497150"/>
              <a:gd name="connsiteX34" fmla="*/ 230820 w 1198486"/>
              <a:gd name="connsiteY34" fmla="*/ 44388 h 497150"/>
              <a:gd name="connsiteX35" fmla="*/ 186431 w 1198486"/>
              <a:gd name="connsiteY35" fmla="*/ 35511 h 497150"/>
              <a:gd name="connsiteX36" fmla="*/ 71022 w 1198486"/>
              <a:gd name="connsiteY36" fmla="*/ 62144 h 49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98486" h="497150">
                <a:moveTo>
                  <a:pt x="71022" y="62144"/>
                </a:moveTo>
                <a:cubicBezTo>
                  <a:pt x="45869" y="81379"/>
                  <a:pt x="76381" y="41933"/>
                  <a:pt x="35511" y="150920"/>
                </a:cubicBezTo>
                <a:cubicBezTo>
                  <a:pt x="31765" y="160910"/>
                  <a:pt x="22089" y="167804"/>
                  <a:pt x="17756" y="177554"/>
                </a:cubicBezTo>
                <a:cubicBezTo>
                  <a:pt x="10155" y="194657"/>
                  <a:pt x="0" y="230820"/>
                  <a:pt x="0" y="230820"/>
                </a:cubicBezTo>
                <a:cubicBezTo>
                  <a:pt x="2959" y="254494"/>
                  <a:pt x="4956" y="278308"/>
                  <a:pt x="8878" y="301841"/>
                </a:cubicBezTo>
                <a:cubicBezTo>
                  <a:pt x="13350" y="328672"/>
                  <a:pt x="27619" y="366942"/>
                  <a:pt x="35511" y="390618"/>
                </a:cubicBezTo>
                <a:lnTo>
                  <a:pt x="44389" y="417251"/>
                </a:lnTo>
                <a:cubicBezTo>
                  <a:pt x="47348" y="426129"/>
                  <a:pt x="44388" y="440925"/>
                  <a:pt x="53266" y="443884"/>
                </a:cubicBezTo>
                <a:lnTo>
                  <a:pt x="79899" y="452761"/>
                </a:lnTo>
                <a:cubicBezTo>
                  <a:pt x="106733" y="479595"/>
                  <a:pt x="92315" y="471744"/>
                  <a:pt x="142043" y="479394"/>
                </a:cubicBezTo>
                <a:cubicBezTo>
                  <a:pt x="165623" y="483022"/>
                  <a:pt x="189446" y="484898"/>
                  <a:pt x="213064" y="488272"/>
                </a:cubicBezTo>
                <a:cubicBezTo>
                  <a:pt x="230883" y="490818"/>
                  <a:pt x="248575" y="494191"/>
                  <a:pt x="266330" y="497150"/>
                </a:cubicBezTo>
                <a:cubicBezTo>
                  <a:pt x="316637" y="494191"/>
                  <a:pt x="367107" y="493287"/>
                  <a:pt x="417251" y="488272"/>
                </a:cubicBezTo>
                <a:cubicBezTo>
                  <a:pt x="426562" y="487341"/>
                  <a:pt x="434552" y="480085"/>
                  <a:pt x="443884" y="479394"/>
                </a:cubicBezTo>
                <a:cubicBezTo>
                  <a:pt x="514773" y="474143"/>
                  <a:pt x="585927" y="473476"/>
                  <a:pt x="656948" y="470517"/>
                </a:cubicBezTo>
                <a:cubicBezTo>
                  <a:pt x="668785" y="467558"/>
                  <a:pt x="680258" y="461639"/>
                  <a:pt x="692459" y="461639"/>
                </a:cubicBezTo>
                <a:cubicBezTo>
                  <a:pt x="797444" y="461639"/>
                  <a:pt x="783794" y="459534"/>
                  <a:pt x="843379" y="479394"/>
                </a:cubicBezTo>
                <a:cubicBezTo>
                  <a:pt x="870012" y="476435"/>
                  <a:pt x="897386" y="477421"/>
                  <a:pt x="923278" y="470517"/>
                </a:cubicBezTo>
                <a:cubicBezTo>
                  <a:pt x="981990" y="454861"/>
                  <a:pt x="972022" y="437719"/>
                  <a:pt x="1020932" y="408373"/>
                </a:cubicBezTo>
                <a:cubicBezTo>
                  <a:pt x="1034597" y="400174"/>
                  <a:pt x="1050525" y="396536"/>
                  <a:pt x="1065321" y="390618"/>
                </a:cubicBezTo>
                <a:cubicBezTo>
                  <a:pt x="1083076" y="366944"/>
                  <a:pt x="1102172" y="344219"/>
                  <a:pt x="1118587" y="319596"/>
                </a:cubicBezTo>
                <a:cubicBezTo>
                  <a:pt x="1124505" y="310718"/>
                  <a:pt x="1131570" y="302506"/>
                  <a:pt x="1136342" y="292963"/>
                </a:cubicBezTo>
                <a:cubicBezTo>
                  <a:pt x="1156265" y="253117"/>
                  <a:pt x="1163606" y="209772"/>
                  <a:pt x="1180730" y="168676"/>
                </a:cubicBezTo>
                <a:cubicBezTo>
                  <a:pt x="1184834" y="158827"/>
                  <a:pt x="1192567" y="150921"/>
                  <a:pt x="1198486" y="142043"/>
                </a:cubicBezTo>
                <a:cubicBezTo>
                  <a:pt x="1122233" y="65790"/>
                  <a:pt x="1192249" y="123808"/>
                  <a:pt x="967666" y="106532"/>
                </a:cubicBezTo>
                <a:cubicBezTo>
                  <a:pt x="941296" y="104503"/>
                  <a:pt x="936979" y="91188"/>
                  <a:pt x="914400" y="79899"/>
                </a:cubicBezTo>
                <a:cubicBezTo>
                  <a:pt x="900147" y="72772"/>
                  <a:pt x="885335" y="66522"/>
                  <a:pt x="870012" y="62144"/>
                </a:cubicBezTo>
                <a:cubicBezTo>
                  <a:pt x="843779" y="54649"/>
                  <a:pt x="816400" y="51690"/>
                  <a:pt x="790113" y="44388"/>
                </a:cubicBezTo>
                <a:cubicBezTo>
                  <a:pt x="763064" y="36874"/>
                  <a:pt x="737541" y="24185"/>
                  <a:pt x="710214" y="17755"/>
                </a:cubicBezTo>
                <a:cubicBezTo>
                  <a:pt x="686990" y="12291"/>
                  <a:pt x="662773" y="12506"/>
                  <a:pt x="639193" y="8878"/>
                </a:cubicBezTo>
                <a:cubicBezTo>
                  <a:pt x="624279" y="6584"/>
                  <a:pt x="609600" y="2959"/>
                  <a:pt x="594804" y="0"/>
                </a:cubicBezTo>
                <a:cubicBezTo>
                  <a:pt x="514905" y="2959"/>
                  <a:pt x="434712" y="1415"/>
                  <a:pt x="355107" y="8878"/>
                </a:cubicBezTo>
                <a:cubicBezTo>
                  <a:pt x="339241" y="10365"/>
                  <a:pt x="325983" y="22054"/>
                  <a:pt x="310719" y="26633"/>
                </a:cubicBezTo>
                <a:cubicBezTo>
                  <a:pt x="296266" y="30969"/>
                  <a:pt x="281060" y="32238"/>
                  <a:pt x="266330" y="35511"/>
                </a:cubicBezTo>
                <a:cubicBezTo>
                  <a:pt x="254420" y="38158"/>
                  <a:pt x="242657" y="41429"/>
                  <a:pt x="230820" y="44388"/>
                </a:cubicBezTo>
                <a:cubicBezTo>
                  <a:pt x="216024" y="41429"/>
                  <a:pt x="201428" y="37177"/>
                  <a:pt x="186431" y="35511"/>
                </a:cubicBezTo>
                <a:cubicBezTo>
                  <a:pt x="102442" y="26179"/>
                  <a:pt x="96175" y="42909"/>
                  <a:pt x="71022" y="6214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9856" y="2986918"/>
            <a:ext cx="5399645" cy="296322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371" y="2975786"/>
            <a:ext cx="2195003" cy="1323458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665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266783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И ГОСУСЛУГ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864394"/>
            <a:ext cx="9799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ПРОФИЛЬ НА ГОСУСЛУГАХ: БЕЗОПАСНОСТЬ И ПРОВЕРКА КТО ПОДКЛЮЧАЛСЯ К ВАШИМ ГОСУЛУГАМ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509" y="1735087"/>
            <a:ext cx="2002907" cy="43409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4732" y="1695390"/>
            <a:ext cx="5528324" cy="436077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2" name="Полилиния 11"/>
          <p:cNvSpPr/>
          <p:nvPr/>
        </p:nvSpPr>
        <p:spPr>
          <a:xfrm>
            <a:off x="1844509" y="4101483"/>
            <a:ext cx="1198486" cy="497150"/>
          </a:xfrm>
          <a:custGeom>
            <a:avLst/>
            <a:gdLst>
              <a:gd name="connsiteX0" fmla="*/ 71022 w 1198486"/>
              <a:gd name="connsiteY0" fmla="*/ 62144 h 497150"/>
              <a:gd name="connsiteX1" fmla="*/ 35511 w 1198486"/>
              <a:gd name="connsiteY1" fmla="*/ 150920 h 497150"/>
              <a:gd name="connsiteX2" fmla="*/ 17756 w 1198486"/>
              <a:gd name="connsiteY2" fmla="*/ 177554 h 497150"/>
              <a:gd name="connsiteX3" fmla="*/ 0 w 1198486"/>
              <a:gd name="connsiteY3" fmla="*/ 230820 h 497150"/>
              <a:gd name="connsiteX4" fmla="*/ 8878 w 1198486"/>
              <a:gd name="connsiteY4" fmla="*/ 301841 h 497150"/>
              <a:gd name="connsiteX5" fmla="*/ 35511 w 1198486"/>
              <a:gd name="connsiteY5" fmla="*/ 390618 h 497150"/>
              <a:gd name="connsiteX6" fmla="*/ 44389 w 1198486"/>
              <a:gd name="connsiteY6" fmla="*/ 417251 h 497150"/>
              <a:gd name="connsiteX7" fmla="*/ 53266 w 1198486"/>
              <a:gd name="connsiteY7" fmla="*/ 443884 h 497150"/>
              <a:gd name="connsiteX8" fmla="*/ 79899 w 1198486"/>
              <a:gd name="connsiteY8" fmla="*/ 452761 h 497150"/>
              <a:gd name="connsiteX9" fmla="*/ 142043 w 1198486"/>
              <a:gd name="connsiteY9" fmla="*/ 479394 h 497150"/>
              <a:gd name="connsiteX10" fmla="*/ 213064 w 1198486"/>
              <a:gd name="connsiteY10" fmla="*/ 488272 h 497150"/>
              <a:gd name="connsiteX11" fmla="*/ 266330 w 1198486"/>
              <a:gd name="connsiteY11" fmla="*/ 497150 h 497150"/>
              <a:gd name="connsiteX12" fmla="*/ 417251 w 1198486"/>
              <a:gd name="connsiteY12" fmla="*/ 488272 h 497150"/>
              <a:gd name="connsiteX13" fmla="*/ 443884 w 1198486"/>
              <a:gd name="connsiteY13" fmla="*/ 479394 h 497150"/>
              <a:gd name="connsiteX14" fmla="*/ 656948 w 1198486"/>
              <a:gd name="connsiteY14" fmla="*/ 470517 h 497150"/>
              <a:gd name="connsiteX15" fmla="*/ 692459 w 1198486"/>
              <a:gd name="connsiteY15" fmla="*/ 461639 h 497150"/>
              <a:gd name="connsiteX16" fmla="*/ 843379 w 1198486"/>
              <a:gd name="connsiteY16" fmla="*/ 479394 h 497150"/>
              <a:gd name="connsiteX17" fmla="*/ 923278 w 1198486"/>
              <a:gd name="connsiteY17" fmla="*/ 470517 h 497150"/>
              <a:gd name="connsiteX18" fmla="*/ 1020932 w 1198486"/>
              <a:gd name="connsiteY18" fmla="*/ 408373 h 497150"/>
              <a:gd name="connsiteX19" fmla="*/ 1065321 w 1198486"/>
              <a:gd name="connsiteY19" fmla="*/ 390618 h 497150"/>
              <a:gd name="connsiteX20" fmla="*/ 1118587 w 1198486"/>
              <a:gd name="connsiteY20" fmla="*/ 319596 h 497150"/>
              <a:gd name="connsiteX21" fmla="*/ 1136342 w 1198486"/>
              <a:gd name="connsiteY21" fmla="*/ 292963 h 497150"/>
              <a:gd name="connsiteX22" fmla="*/ 1180730 w 1198486"/>
              <a:gd name="connsiteY22" fmla="*/ 168676 h 497150"/>
              <a:gd name="connsiteX23" fmla="*/ 1198486 w 1198486"/>
              <a:gd name="connsiteY23" fmla="*/ 142043 h 497150"/>
              <a:gd name="connsiteX24" fmla="*/ 967666 w 1198486"/>
              <a:gd name="connsiteY24" fmla="*/ 106532 h 497150"/>
              <a:gd name="connsiteX25" fmla="*/ 914400 w 1198486"/>
              <a:gd name="connsiteY25" fmla="*/ 79899 h 497150"/>
              <a:gd name="connsiteX26" fmla="*/ 870012 w 1198486"/>
              <a:gd name="connsiteY26" fmla="*/ 62144 h 497150"/>
              <a:gd name="connsiteX27" fmla="*/ 790113 w 1198486"/>
              <a:gd name="connsiteY27" fmla="*/ 44388 h 497150"/>
              <a:gd name="connsiteX28" fmla="*/ 710214 w 1198486"/>
              <a:gd name="connsiteY28" fmla="*/ 17755 h 497150"/>
              <a:gd name="connsiteX29" fmla="*/ 639193 w 1198486"/>
              <a:gd name="connsiteY29" fmla="*/ 8878 h 497150"/>
              <a:gd name="connsiteX30" fmla="*/ 594804 w 1198486"/>
              <a:gd name="connsiteY30" fmla="*/ 0 h 497150"/>
              <a:gd name="connsiteX31" fmla="*/ 355107 w 1198486"/>
              <a:gd name="connsiteY31" fmla="*/ 8878 h 497150"/>
              <a:gd name="connsiteX32" fmla="*/ 310719 w 1198486"/>
              <a:gd name="connsiteY32" fmla="*/ 26633 h 497150"/>
              <a:gd name="connsiteX33" fmla="*/ 266330 w 1198486"/>
              <a:gd name="connsiteY33" fmla="*/ 35511 h 497150"/>
              <a:gd name="connsiteX34" fmla="*/ 230820 w 1198486"/>
              <a:gd name="connsiteY34" fmla="*/ 44388 h 497150"/>
              <a:gd name="connsiteX35" fmla="*/ 186431 w 1198486"/>
              <a:gd name="connsiteY35" fmla="*/ 35511 h 497150"/>
              <a:gd name="connsiteX36" fmla="*/ 71022 w 1198486"/>
              <a:gd name="connsiteY36" fmla="*/ 62144 h 49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98486" h="497150">
                <a:moveTo>
                  <a:pt x="71022" y="62144"/>
                </a:moveTo>
                <a:cubicBezTo>
                  <a:pt x="45869" y="81379"/>
                  <a:pt x="76381" y="41933"/>
                  <a:pt x="35511" y="150920"/>
                </a:cubicBezTo>
                <a:cubicBezTo>
                  <a:pt x="31765" y="160910"/>
                  <a:pt x="22089" y="167804"/>
                  <a:pt x="17756" y="177554"/>
                </a:cubicBezTo>
                <a:cubicBezTo>
                  <a:pt x="10155" y="194657"/>
                  <a:pt x="0" y="230820"/>
                  <a:pt x="0" y="230820"/>
                </a:cubicBezTo>
                <a:cubicBezTo>
                  <a:pt x="2959" y="254494"/>
                  <a:pt x="4956" y="278308"/>
                  <a:pt x="8878" y="301841"/>
                </a:cubicBezTo>
                <a:cubicBezTo>
                  <a:pt x="13350" y="328672"/>
                  <a:pt x="27619" y="366942"/>
                  <a:pt x="35511" y="390618"/>
                </a:cubicBezTo>
                <a:lnTo>
                  <a:pt x="44389" y="417251"/>
                </a:lnTo>
                <a:cubicBezTo>
                  <a:pt x="47348" y="426129"/>
                  <a:pt x="44388" y="440925"/>
                  <a:pt x="53266" y="443884"/>
                </a:cubicBezTo>
                <a:lnTo>
                  <a:pt x="79899" y="452761"/>
                </a:lnTo>
                <a:cubicBezTo>
                  <a:pt x="106733" y="479595"/>
                  <a:pt x="92315" y="471744"/>
                  <a:pt x="142043" y="479394"/>
                </a:cubicBezTo>
                <a:cubicBezTo>
                  <a:pt x="165623" y="483022"/>
                  <a:pt x="189446" y="484898"/>
                  <a:pt x="213064" y="488272"/>
                </a:cubicBezTo>
                <a:cubicBezTo>
                  <a:pt x="230883" y="490818"/>
                  <a:pt x="248575" y="494191"/>
                  <a:pt x="266330" y="497150"/>
                </a:cubicBezTo>
                <a:cubicBezTo>
                  <a:pt x="316637" y="494191"/>
                  <a:pt x="367107" y="493287"/>
                  <a:pt x="417251" y="488272"/>
                </a:cubicBezTo>
                <a:cubicBezTo>
                  <a:pt x="426562" y="487341"/>
                  <a:pt x="434552" y="480085"/>
                  <a:pt x="443884" y="479394"/>
                </a:cubicBezTo>
                <a:cubicBezTo>
                  <a:pt x="514773" y="474143"/>
                  <a:pt x="585927" y="473476"/>
                  <a:pt x="656948" y="470517"/>
                </a:cubicBezTo>
                <a:cubicBezTo>
                  <a:pt x="668785" y="467558"/>
                  <a:pt x="680258" y="461639"/>
                  <a:pt x="692459" y="461639"/>
                </a:cubicBezTo>
                <a:cubicBezTo>
                  <a:pt x="797444" y="461639"/>
                  <a:pt x="783794" y="459534"/>
                  <a:pt x="843379" y="479394"/>
                </a:cubicBezTo>
                <a:cubicBezTo>
                  <a:pt x="870012" y="476435"/>
                  <a:pt x="897386" y="477421"/>
                  <a:pt x="923278" y="470517"/>
                </a:cubicBezTo>
                <a:cubicBezTo>
                  <a:pt x="981990" y="454861"/>
                  <a:pt x="972022" y="437719"/>
                  <a:pt x="1020932" y="408373"/>
                </a:cubicBezTo>
                <a:cubicBezTo>
                  <a:pt x="1034597" y="400174"/>
                  <a:pt x="1050525" y="396536"/>
                  <a:pt x="1065321" y="390618"/>
                </a:cubicBezTo>
                <a:cubicBezTo>
                  <a:pt x="1083076" y="366944"/>
                  <a:pt x="1102172" y="344219"/>
                  <a:pt x="1118587" y="319596"/>
                </a:cubicBezTo>
                <a:cubicBezTo>
                  <a:pt x="1124505" y="310718"/>
                  <a:pt x="1131570" y="302506"/>
                  <a:pt x="1136342" y="292963"/>
                </a:cubicBezTo>
                <a:cubicBezTo>
                  <a:pt x="1156265" y="253117"/>
                  <a:pt x="1163606" y="209772"/>
                  <a:pt x="1180730" y="168676"/>
                </a:cubicBezTo>
                <a:cubicBezTo>
                  <a:pt x="1184834" y="158827"/>
                  <a:pt x="1192567" y="150921"/>
                  <a:pt x="1198486" y="142043"/>
                </a:cubicBezTo>
                <a:cubicBezTo>
                  <a:pt x="1122233" y="65790"/>
                  <a:pt x="1192249" y="123808"/>
                  <a:pt x="967666" y="106532"/>
                </a:cubicBezTo>
                <a:cubicBezTo>
                  <a:pt x="941296" y="104503"/>
                  <a:pt x="936979" y="91188"/>
                  <a:pt x="914400" y="79899"/>
                </a:cubicBezTo>
                <a:cubicBezTo>
                  <a:pt x="900147" y="72772"/>
                  <a:pt x="885335" y="66522"/>
                  <a:pt x="870012" y="62144"/>
                </a:cubicBezTo>
                <a:cubicBezTo>
                  <a:pt x="843779" y="54649"/>
                  <a:pt x="816400" y="51690"/>
                  <a:pt x="790113" y="44388"/>
                </a:cubicBezTo>
                <a:cubicBezTo>
                  <a:pt x="763064" y="36874"/>
                  <a:pt x="737541" y="24185"/>
                  <a:pt x="710214" y="17755"/>
                </a:cubicBezTo>
                <a:cubicBezTo>
                  <a:pt x="686990" y="12291"/>
                  <a:pt x="662773" y="12506"/>
                  <a:pt x="639193" y="8878"/>
                </a:cubicBezTo>
                <a:cubicBezTo>
                  <a:pt x="624279" y="6584"/>
                  <a:pt x="609600" y="2959"/>
                  <a:pt x="594804" y="0"/>
                </a:cubicBezTo>
                <a:cubicBezTo>
                  <a:pt x="514905" y="2959"/>
                  <a:pt x="434712" y="1415"/>
                  <a:pt x="355107" y="8878"/>
                </a:cubicBezTo>
                <a:cubicBezTo>
                  <a:pt x="339241" y="10365"/>
                  <a:pt x="325983" y="22054"/>
                  <a:pt x="310719" y="26633"/>
                </a:cubicBezTo>
                <a:cubicBezTo>
                  <a:pt x="296266" y="30969"/>
                  <a:pt x="281060" y="32238"/>
                  <a:pt x="266330" y="35511"/>
                </a:cubicBezTo>
                <a:cubicBezTo>
                  <a:pt x="254420" y="38158"/>
                  <a:pt x="242657" y="41429"/>
                  <a:pt x="230820" y="44388"/>
                </a:cubicBezTo>
                <a:cubicBezTo>
                  <a:pt x="216024" y="41429"/>
                  <a:pt x="201428" y="37177"/>
                  <a:pt x="186431" y="35511"/>
                </a:cubicBezTo>
                <a:cubicBezTo>
                  <a:pt x="102442" y="26179"/>
                  <a:pt x="96175" y="42909"/>
                  <a:pt x="71022" y="6214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20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266783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И ГОСУСЛУГ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864394"/>
            <a:ext cx="97999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ПРОФИЛЬ НА ГОСУСЛУГАХ: БЕЗОПАСНОСТЬ И </a:t>
            </a:r>
            <a:r>
              <a:rPr lang="ru-RU" sz="2400" b="1" dirty="0" smtClean="0">
                <a:solidFill>
                  <a:srgbClr val="C00000"/>
                </a:solidFill>
              </a:rPr>
              <a:t>ПРОВЕРКА СВЯЗКИ С ВАШИМ МОБИЛЬНЫМ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4509" y="1735087"/>
            <a:ext cx="2002907" cy="43409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2" name="Полилиния 11"/>
          <p:cNvSpPr/>
          <p:nvPr/>
        </p:nvSpPr>
        <p:spPr>
          <a:xfrm>
            <a:off x="1844509" y="4101483"/>
            <a:ext cx="1198486" cy="497150"/>
          </a:xfrm>
          <a:custGeom>
            <a:avLst/>
            <a:gdLst>
              <a:gd name="connsiteX0" fmla="*/ 71022 w 1198486"/>
              <a:gd name="connsiteY0" fmla="*/ 62144 h 497150"/>
              <a:gd name="connsiteX1" fmla="*/ 35511 w 1198486"/>
              <a:gd name="connsiteY1" fmla="*/ 150920 h 497150"/>
              <a:gd name="connsiteX2" fmla="*/ 17756 w 1198486"/>
              <a:gd name="connsiteY2" fmla="*/ 177554 h 497150"/>
              <a:gd name="connsiteX3" fmla="*/ 0 w 1198486"/>
              <a:gd name="connsiteY3" fmla="*/ 230820 h 497150"/>
              <a:gd name="connsiteX4" fmla="*/ 8878 w 1198486"/>
              <a:gd name="connsiteY4" fmla="*/ 301841 h 497150"/>
              <a:gd name="connsiteX5" fmla="*/ 35511 w 1198486"/>
              <a:gd name="connsiteY5" fmla="*/ 390618 h 497150"/>
              <a:gd name="connsiteX6" fmla="*/ 44389 w 1198486"/>
              <a:gd name="connsiteY6" fmla="*/ 417251 h 497150"/>
              <a:gd name="connsiteX7" fmla="*/ 53266 w 1198486"/>
              <a:gd name="connsiteY7" fmla="*/ 443884 h 497150"/>
              <a:gd name="connsiteX8" fmla="*/ 79899 w 1198486"/>
              <a:gd name="connsiteY8" fmla="*/ 452761 h 497150"/>
              <a:gd name="connsiteX9" fmla="*/ 142043 w 1198486"/>
              <a:gd name="connsiteY9" fmla="*/ 479394 h 497150"/>
              <a:gd name="connsiteX10" fmla="*/ 213064 w 1198486"/>
              <a:gd name="connsiteY10" fmla="*/ 488272 h 497150"/>
              <a:gd name="connsiteX11" fmla="*/ 266330 w 1198486"/>
              <a:gd name="connsiteY11" fmla="*/ 497150 h 497150"/>
              <a:gd name="connsiteX12" fmla="*/ 417251 w 1198486"/>
              <a:gd name="connsiteY12" fmla="*/ 488272 h 497150"/>
              <a:gd name="connsiteX13" fmla="*/ 443884 w 1198486"/>
              <a:gd name="connsiteY13" fmla="*/ 479394 h 497150"/>
              <a:gd name="connsiteX14" fmla="*/ 656948 w 1198486"/>
              <a:gd name="connsiteY14" fmla="*/ 470517 h 497150"/>
              <a:gd name="connsiteX15" fmla="*/ 692459 w 1198486"/>
              <a:gd name="connsiteY15" fmla="*/ 461639 h 497150"/>
              <a:gd name="connsiteX16" fmla="*/ 843379 w 1198486"/>
              <a:gd name="connsiteY16" fmla="*/ 479394 h 497150"/>
              <a:gd name="connsiteX17" fmla="*/ 923278 w 1198486"/>
              <a:gd name="connsiteY17" fmla="*/ 470517 h 497150"/>
              <a:gd name="connsiteX18" fmla="*/ 1020932 w 1198486"/>
              <a:gd name="connsiteY18" fmla="*/ 408373 h 497150"/>
              <a:gd name="connsiteX19" fmla="*/ 1065321 w 1198486"/>
              <a:gd name="connsiteY19" fmla="*/ 390618 h 497150"/>
              <a:gd name="connsiteX20" fmla="*/ 1118587 w 1198486"/>
              <a:gd name="connsiteY20" fmla="*/ 319596 h 497150"/>
              <a:gd name="connsiteX21" fmla="*/ 1136342 w 1198486"/>
              <a:gd name="connsiteY21" fmla="*/ 292963 h 497150"/>
              <a:gd name="connsiteX22" fmla="*/ 1180730 w 1198486"/>
              <a:gd name="connsiteY22" fmla="*/ 168676 h 497150"/>
              <a:gd name="connsiteX23" fmla="*/ 1198486 w 1198486"/>
              <a:gd name="connsiteY23" fmla="*/ 142043 h 497150"/>
              <a:gd name="connsiteX24" fmla="*/ 967666 w 1198486"/>
              <a:gd name="connsiteY24" fmla="*/ 106532 h 497150"/>
              <a:gd name="connsiteX25" fmla="*/ 914400 w 1198486"/>
              <a:gd name="connsiteY25" fmla="*/ 79899 h 497150"/>
              <a:gd name="connsiteX26" fmla="*/ 870012 w 1198486"/>
              <a:gd name="connsiteY26" fmla="*/ 62144 h 497150"/>
              <a:gd name="connsiteX27" fmla="*/ 790113 w 1198486"/>
              <a:gd name="connsiteY27" fmla="*/ 44388 h 497150"/>
              <a:gd name="connsiteX28" fmla="*/ 710214 w 1198486"/>
              <a:gd name="connsiteY28" fmla="*/ 17755 h 497150"/>
              <a:gd name="connsiteX29" fmla="*/ 639193 w 1198486"/>
              <a:gd name="connsiteY29" fmla="*/ 8878 h 497150"/>
              <a:gd name="connsiteX30" fmla="*/ 594804 w 1198486"/>
              <a:gd name="connsiteY30" fmla="*/ 0 h 497150"/>
              <a:gd name="connsiteX31" fmla="*/ 355107 w 1198486"/>
              <a:gd name="connsiteY31" fmla="*/ 8878 h 497150"/>
              <a:gd name="connsiteX32" fmla="*/ 310719 w 1198486"/>
              <a:gd name="connsiteY32" fmla="*/ 26633 h 497150"/>
              <a:gd name="connsiteX33" fmla="*/ 266330 w 1198486"/>
              <a:gd name="connsiteY33" fmla="*/ 35511 h 497150"/>
              <a:gd name="connsiteX34" fmla="*/ 230820 w 1198486"/>
              <a:gd name="connsiteY34" fmla="*/ 44388 h 497150"/>
              <a:gd name="connsiteX35" fmla="*/ 186431 w 1198486"/>
              <a:gd name="connsiteY35" fmla="*/ 35511 h 497150"/>
              <a:gd name="connsiteX36" fmla="*/ 71022 w 1198486"/>
              <a:gd name="connsiteY36" fmla="*/ 62144 h 49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98486" h="497150">
                <a:moveTo>
                  <a:pt x="71022" y="62144"/>
                </a:moveTo>
                <a:cubicBezTo>
                  <a:pt x="45869" y="81379"/>
                  <a:pt x="76381" y="41933"/>
                  <a:pt x="35511" y="150920"/>
                </a:cubicBezTo>
                <a:cubicBezTo>
                  <a:pt x="31765" y="160910"/>
                  <a:pt x="22089" y="167804"/>
                  <a:pt x="17756" y="177554"/>
                </a:cubicBezTo>
                <a:cubicBezTo>
                  <a:pt x="10155" y="194657"/>
                  <a:pt x="0" y="230820"/>
                  <a:pt x="0" y="230820"/>
                </a:cubicBezTo>
                <a:cubicBezTo>
                  <a:pt x="2959" y="254494"/>
                  <a:pt x="4956" y="278308"/>
                  <a:pt x="8878" y="301841"/>
                </a:cubicBezTo>
                <a:cubicBezTo>
                  <a:pt x="13350" y="328672"/>
                  <a:pt x="27619" y="366942"/>
                  <a:pt x="35511" y="390618"/>
                </a:cubicBezTo>
                <a:lnTo>
                  <a:pt x="44389" y="417251"/>
                </a:lnTo>
                <a:cubicBezTo>
                  <a:pt x="47348" y="426129"/>
                  <a:pt x="44388" y="440925"/>
                  <a:pt x="53266" y="443884"/>
                </a:cubicBezTo>
                <a:lnTo>
                  <a:pt x="79899" y="452761"/>
                </a:lnTo>
                <a:cubicBezTo>
                  <a:pt x="106733" y="479595"/>
                  <a:pt x="92315" y="471744"/>
                  <a:pt x="142043" y="479394"/>
                </a:cubicBezTo>
                <a:cubicBezTo>
                  <a:pt x="165623" y="483022"/>
                  <a:pt x="189446" y="484898"/>
                  <a:pt x="213064" y="488272"/>
                </a:cubicBezTo>
                <a:cubicBezTo>
                  <a:pt x="230883" y="490818"/>
                  <a:pt x="248575" y="494191"/>
                  <a:pt x="266330" y="497150"/>
                </a:cubicBezTo>
                <a:cubicBezTo>
                  <a:pt x="316637" y="494191"/>
                  <a:pt x="367107" y="493287"/>
                  <a:pt x="417251" y="488272"/>
                </a:cubicBezTo>
                <a:cubicBezTo>
                  <a:pt x="426562" y="487341"/>
                  <a:pt x="434552" y="480085"/>
                  <a:pt x="443884" y="479394"/>
                </a:cubicBezTo>
                <a:cubicBezTo>
                  <a:pt x="514773" y="474143"/>
                  <a:pt x="585927" y="473476"/>
                  <a:pt x="656948" y="470517"/>
                </a:cubicBezTo>
                <a:cubicBezTo>
                  <a:pt x="668785" y="467558"/>
                  <a:pt x="680258" y="461639"/>
                  <a:pt x="692459" y="461639"/>
                </a:cubicBezTo>
                <a:cubicBezTo>
                  <a:pt x="797444" y="461639"/>
                  <a:pt x="783794" y="459534"/>
                  <a:pt x="843379" y="479394"/>
                </a:cubicBezTo>
                <a:cubicBezTo>
                  <a:pt x="870012" y="476435"/>
                  <a:pt x="897386" y="477421"/>
                  <a:pt x="923278" y="470517"/>
                </a:cubicBezTo>
                <a:cubicBezTo>
                  <a:pt x="981990" y="454861"/>
                  <a:pt x="972022" y="437719"/>
                  <a:pt x="1020932" y="408373"/>
                </a:cubicBezTo>
                <a:cubicBezTo>
                  <a:pt x="1034597" y="400174"/>
                  <a:pt x="1050525" y="396536"/>
                  <a:pt x="1065321" y="390618"/>
                </a:cubicBezTo>
                <a:cubicBezTo>
                  <a:pt x="1083076" y="366944"/>
                  <a:pt x="1102172" y="344219"/>
                  <a:pt x="1118587" y="319596"/>
                </a:cubicBezTo>
                <a:cubicBezTo>
                  <a:pt x="1124505" y="310718"/>
                  <a:pt x="1131570" y="302506"/>
                  <a:pt x="1136342" y="292963"/>
                </a:cubicBezTo>
                <a:cubicBezTo>
                  <a:pt x="1156265" y="253117"/>
                  <a:pt x="1163606" y="209772"/>
                  <a:pt x="1180730" y="168676"/>
                </a:cubicBezTo>
                <a:cubicBezTo>
                  <a:pt x="1184834" y="158827"/>
                  <a:pt x="1192567" y="150921"/>
                  <a:pt x="1198486" y="142043"/>
                </a:cubicBezTo>
                <a:cubicBezTo>
                  <a:pt x="1122233" y="65790"/>
                  <a:pt x="1192249" y="123808"/>
                  <a:pt x="967666" y="106532"/>
                </a:cubicBezTo>
                <a:cubicBezTo>
                  <a:pt x="941296" y="104503"/>
                  <a:pt x="936979" y="91188"/>
                  <a:pt x="914400" y="79899"/>
                </a:cubicBezTo>
                <a:cubicBezTo>
                  <a:pt x="900147" y="72772"/>
                  <a:pt x="885335" y="66522"/>
                  <a:pt x="870012" y="62144"/>
                </a:cubicBezTo>
                <a:cubicBezTo>
                  <a:pt x="843779" y="54649"/>
                  <a:pt x="816400" y="51690"/>
                  <a:pt x="790113" y="44388"/>
                </a:cubicBezTo>
                <a:cubicBezTo>
                  <a:pt x="763064" y="36874"/>
                  <a:pt x="737541" y="24185"/>
                  <a:pt x="710214" y="17755"/>
                </a:cubicBezTo>
                <a:cubicBezTo>
                  <a:pt x="686990" y="12291"/>
                  <a:pt x="662773" y="12506"/>
                  <a:pt x="639193" y="8878"/>
                </a:cubicBezTo>
                <a:cubicBezTo>
                  <a:pt x="624279" y="6584"/>
                  <a:pt x="609600" y="2959"/>
                  <a:pt x="594804" y="0"/>
                </a:cubicBezTo>
                <a:cubicBezTo>
                  <a:pt x="514905" y="2959"/>
                  <a:pt x="434712" y="1415"/>
                  <a:pt x="355107" y="8878"/>
                </a:cubicBezTo>
                <a:cubicBezTo>
                  <a:pt x="339241" y="10365"/>
                  <a:pt x="325983" y="22054"/>
                  <a:pt x="310719" y="26633"/>
                </a:cubicBezTo>
                <a:cubicBezTo>
                  <a:pt x="296266" y="30969"/>
                  <a:pt x="281060" y="32238"/>
                  <a:pt x="266330" y="35511"/>
                </a:cubicBezTo>
                <a:cubicBezTo>
                  <a:pt x="254420" y="38158"/>
                  <a:pt x="242657" y="41429"/>
                  <a:pt x="230820" y="44388"/>
                </a:cubicBezTo>
                <a:cubicBezTo>
                  <a:pt x="216024" y="41429"/>
                  <a:pt x="201428" y="37177"/>
                  <a:pt x="186431" y="35511"/>
                </a:cubicBezTo>
                <a:cubicBezTo>
                  <a:pt x="102442" y="26179"/>
                  <a:pt x="96175" y="42909"/>
                  <a:pt x="71022" y="6214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7463" y="2441362"/>
            <a:ext cx="7188535" cy="292838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278662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26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266783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И ГОСУСЛУГ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864394"/>
            <a:ext cx="979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ПРОФИЛЬ НА ГОСУСЛУГАХ: </a:t>
            </a:r>
            <a:r>
              <a:rPr lang="ru-RU" sz="2400" b="1" dirty="0" smtClean="0">
                <a:solidFill>
                  <a:srgbClr val="C00000"/>
                </a:solidFill>
              </a:rPr>
              <a:t>БИОМЕТРИЯ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615" y="1692054"/>
            <a:ext cx="2002907" cy="43409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2" name="Полилиния 11"/>
          <p:cNvSpPr/>
          <p:nvPr/>
        </p:nvSpPr>
        <p:spPr>
          <a:xfrm>
            <a:off x="1064720" y="4467313"/>
            <a:ext cx="1198486" cy="497150"/>
          </a:xfrm>
          <a:custGeom>
            <a:avLst/>
            <a:gdLst>
              <a:gd name="connsiteX0" fmla="*/ 71022 w 1198486"/>
              <a:gd name="connsiteY0" fmla="*/ 62144 h 497150"/>
              <a:gd name="connsiteX1" fmla="*/ 35511 w 1198486"/>
              <a:gd name="connsiteY1" fmla="*/ 150920 h 497150"/>
              <a:gd name="connsiteX2" fmla="*/ 17756 w 1198486"/>
              <a:gd name="connsiteY2" fmla="*/ 177554 h 497150"/>
              <a:gd name="connsiteX3" fmla="*/ 0 w 1198486"/>
              <a:gd name="connsiteY3" fmla="*/ 230820 h 497150"/>
              <a:gd name="connsiteX4" fmla="*/ 8878 w 1198486"/>
              <a:gd name="connsiteY4" fmla="*/ 301841 h 497150"/>
              <a:gd name="connsiteX5" fmla="*/ 35511 w 1198486"/>
              <a:gd name="connsiteY5" fmla="*/ 390618 h 497150"/>
              <a:gd name="connsiteX6" fmla="*/ 44389 w 1198486"/>
              <a:gd name="connsiteY6" fmla="*/ 417251 h 497150"/>
              <a:gd name="connsiteX7" fmla="*/ 53266 w 1198486"/>
              <a:gd name="connsiteY7" fmla="*/ 443884 h 497150"/>
              <a:gd name="connsiteX8" fmla="*/ 79899 w 1198486"/>
              <a:gd name="connsiteY8" fmla="*/ 452761 h 497150"/>
              <a:gd name="connsiteX9" fmla="*/ 142043 w 1198486"/>
              <a:gd name="connsiteY9" fmla="*/ 479394 h 497150"/>
              <a:gd name="connsiteX10" fmla="*/ 213064 w 1198486"/>
              <a:gd name="connsiteY10" fmla="*/ 488272 h 497150"/>
              <a:gd name="connsiteX11" fmla="*/ 266330 w 1198486"/>
              <a:gd name="connsiteY11" fmla="*/ 497150 h 497150"/>
              <a:gd name="connsiteX12" fmla="*/ 417251 w 1198486"/>
              <a:gd name="connsiteY12" fmla="*/ 488272 h 497150"/>
              <a:gd name="connsiteX13" fmla="*/ 443884 w 1198486"/>
              <a:gd name="connsiteY13" fmla="*/ 479394 h 497150"/>
              <a:gd name="connsiteX14" fmla="*/ 656948 w 1198486"/>
              <a:gd name="connsiteY14" fmla="*/ 470517 h 497150"/>
              <a:gd name="connsiteX15" fmla="*/ 692459 w 1198486"/>
              <a:gd name="connsiteY15" fmla="*/ 461639 h 497150"/>
              <a:gd name="connsiteX16" fmla="*/ 843379 w 1198486"/>
              <a:gd name="connsiteY16" fmla="*/ 479394 h 497150"/>
              <a:gd name="connsiteX17" fmla="*/ 923278 w 1198486"/>
              <a:gd name="connsiteY17" fmla="*/ 470517 h 497150"/>
              <a:gd name="connsiteX18" fmla="*/ 1020932 w 1198486"/>
              <a:gd name="connsiteY18" fmla="*/ 408373 h 497150"/>
              <a:gd name="connsiteX19" fmla="*/ 1065321 w 1198486"/>
              <a:gd name="connsiteY19" fmla="*/ 390618 h 497150"/>
              <a:gd name="connsiteX20" fmla="*/ 1118587 w 1198486"/>
              <a:gd name="connsiteY20" fmla="*/ 319596 h 497150"/>
              <a:gd name="connsiteX21" fmla="*/ 1136342 w 1198486"/>
              <a:gd name="connsiteY21" fmla="*/ 292963 h 497150"/>
              <a:gd name="connsiteX22" fmla="*/ 1180730 w 1198486"/>
              <a:gd name="connsiteY22" fmla="*/ 168676 h 497150"/>
              <a:gd name="connsiteX23" fmla="*/ 1198486 w 1198486"/>
              <a:gd name="connsiteY23" fmla="*/ 142043 h 497150"/>
              <a:gd name="connsiteX24" fmla="*/ 967666 w 1198486"/>
              <a:gd name="connsiteY24" fmla="*/ 106532 h 497150"/>
              <a:gd name="connsiteX25" fmla="*/ 914400 w 1198486"/>
              <a:gd name="connsiteY25" fmla="*/ 79899 h 497150"/>
              <a:gd name="connsiteX26" fmla="*/ 870012 w 1198486"/>
              <a:gd name="connsiteY26" fmla="*/ 62144 h 497150"/>
              <a:gd name="connsiteX27" fmla="*/ 790113 w 1198486"/>
              <a:gd name="connsiteY27" fmla="*/ 44388 h 497150"/>
              <a:gd name="connsiteX28" fmla="*/ 710214 w 1198486"/>
              <a:gd name="connsiteY28" fmla="*/ 17755 h 497150"/>
              <a:gd name="connsiteX29" fmla="*/ 639193 w 1198486"/>
              <a:gd name="connsiteY29" fmla="*/ 8878 h 497150"/>
              <a:gd name="connsiteX30" fmla="*/ 594804 w 1198486"/>
              <a:gd name="connsiteY30" fmla="*/ 0 h 497150"/>
              <a:gd name="connsiteX31" fmla="*/ 355107 w 1198486"/>
              <a:gd name="connsiteY31" fmla="*/ 8878 h 497150"/>
              <a:gd name="connsiteX32" fmla="*/ 310719 w 1198486"/>
              <a:gd name="connsiteY32" fmla="*/ 26633 h 497150"/>
              <a:gd name="connsiteX33" fmla="*/ 266330 w 1198486"/>
              <a:gd name="connsiteY33" fmla="*/ 35511 h 497150"/>
              <a:gd name="connsiteX34" fmla="*/ 230820 w 1198486"/>
              <a:gd name="connsiteY34" fmla="*/ 44388 h 497150"/>
              <a:gd name="connsiteX35" fmla="*/ 186431 w 1198486"/>
              <a:gd name="connsiteY35" fmla="*/ 35511 h 497150"/>
              <a:gd name="connsiteX36" fmla="*/ 71022 w 1198486"/>
              <a:gd name="connsiteY36" fmla="*/ 62144 h 49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98486" h="497150">
                <a:moveTo>
                  <a:pt x="71022" y="62144"/>
                </a:moveTo>
                <a:cubicBezTo>
                  <a:pt x="45869" y="81379"/>
                  <a:pt x="76381" y="41933"/>
                  <a:pt x="35511" y="150920"/>
                </a:cubicBezTo>
                <a:cubicBezTo>
                  <a:pt x="31765" y="160910"/>
                  <a:pt x="22089" y="167804"/>
                  <a:pt x="17756" y="177554"/>
                </a:cubicBezTo>
                <a:cubicBezTo>
                  <a:pt x="10155" y="194657"/>
                  <a:pt x="0" y="230820"/>
                  <a:pt x="0" y="230820"/>
                </a:cubicBezTo>
                <a:cubicBezTo>
                  <a:pt x="2959" y="254494"/>
                  <a:pt x="4956" y="278308"/>
                  <a:pt x="8878" y="301841"/>
                </a:cubicBezTo>
                <a:cubicBezTo>
                  <a:pt x="13350" y="328672"/>
                  <a:pt x="27619" y="366942"/>
                  <a:pt x="35511" y="390618"/>
                </a:cubicBezTo>
                <a:lnTo>
                  <a:pt x="44389" y="417251"/>
                </a:lnTo>
                <a:cubicBezTo>
                  <a:pt x="47348" y="426129"/>
                  <a:pt x="44388" y="440925"/>
                  <a:pt x="53266" y="443884"/>
                </a:cubicBezTo>
                <a:lnTo>
                  <a:pt x="79899" y="452761"/>
                </a:lnTo>
                <a:cubicBezTo>
                  <a:pt x="106733" y="479595"/>
                  <a:pt x="92315" y="471744"/>
                  <a:pt x="142043" y="479394"/>
                </a:cubicBezTo>
                <a:cubicBezTo>
                  <a:pt x="165623" y="483022"/>
                  <a:pt x="189446" y="484898"/>
                  <a:pt x="213064" y="488272"/>
                </a:cubicBezTo>
                <a:cubicBezTo>
                  <a:pt x="230883" y="490818"/>
                  <a:pt x="248575" y="494191"/>
                  <a:pt x="266330" y="497150"/>
                </a:cubicBezTo>
                <a:cubicBezTo>
                  <a:pt x="316637" y="494191"/>
                  <a:pt x="367107" y="493287"/>
                  <a:pt x="417251" y="488272"/>
                </a:cubicBezTo>
                <a:cubicBezTo>
                  <a:pt x="426562" y="487341"/>
                  <a:pt x="434552" y="480085"/>
                  <a:pt x="443884" y="479394"/>
                </a:cubicBezTo>
                <a:cubicBezTo>
                  <a:pt x="514773" y="474143"/>
                  <a:pt x="585927" y="473476"/>
                  <a:pt x="656948" y="470517"/>
                </a:cubicBezTo>
                <a:cubicBezTo>
                  <a:pt x="668785" y="467558"/>
                  <a:pt x="680258" y="461639"/>
                  <a:pt x="692459" y="461639"/>
                </a:cubicBezTo>
                <a:cubicBezTo>
                  <a:pt x="797444" y="461639"/>
                  <a:pt x="783794" y="459534"/>
                  <a:pt x="843379" y="479394"/>
                </a:cubicBezTo>
                <a:cubicBezTo>
                  <a:pt x="870012" y="476435"/>
                  <a:pt x="897386" y="477421"/>
                  <a:pt x="923278" y="470517"/>
                </a:cubicBezTo>
                <a:cubicBezTo>
                  <a:pt x="981990" y="454861"/>
                  <a:pt x="972022" y="437719"/>
                  <a:pt x="1020932" y="408373"/>
                </a:cubicBezTo>
                <a:cubicBezTo>
                  <a:pt x="1034597" y="400174"/>
                  <a:pt x="1050525" y="396536"/>
                  <a:pt x="1065321" y="390618"/>
                </a:cubicBezTo>
                <a:cubicBezTo>
                  <a:pt x="1083076" y="366944"/>
                  <a:pt x="1102172" y="344219"/>
                  <a:pt x="1118587" y="319596"/>
                </a:cubicBezTo>
                <a:cubicBezTo>
                  <a:pt x="1124505" y="310718"/>
                  <a:pt x="1131570" y="302506"/>
                  <a:pt x="1136342" y="292963"/>
                </a:cubicBezTo>
                <a:cubicBezTo>
                  <a:pt x="1156265" y="253117"/>
                  <a:pt x="1163606" y="209772"/>
                  <a:pt x="1180730" y="168676"/>
                </a:cubicBezTo>
                <a:cubicBezTo>
                  <a:pt x="1184834" y="158827"/>
                  <a:pt x="1192567" y="150921"/>
                  <a:pt x="1198486" y="142043"/>
                </a:cubicBezTo>
                <a:cubicBezTo>
                  <a:pt x="1122233" y="65790"/>
                  <a:pt x="1192249" y="123808"/>
                  <a:pt x="967666" y="106532"/>
                </a:cubicBezTo>
                <a:cubicBezTo>
                  <a:pt x="941296" y="104503"/>
                  <a:pt x="936979" y="91188"/>
                  <a:pt x="914400" y="79899"/>
                </a:cubicBezTo>
                <a:cubicBezTo>
                  <a:pt x="900147" y="72772"/>
                  <a:pt x="885335" y="66522"/>
                  <a:pt x="870012" y="62144"/>
                </a:cubicBezTo>
                <a:cubicBezTo>
                  <a:pt x="843779" y="54649"/>
                  <a:pt x="816400" y="51690"/>
                  <a:pt x="790113" y="44388"/>
                </a:cubicBezTo>
                <a:cubicBezTo>
                  <a:pt x="763064" y="36874"/>
                  <a:pt x="737541" y="24185"/>
                  <a:pt x="710214" y="17755"/>
                </a:cubicBezTo>
                <a:cubicBezTo>
                  <a:pt x="686990" y="12291"/>
                  <a:pt x="662773" y="12506"/>
                  <a:pt x="639193" y="8878"/>
                </a:cubicBezTo>
                <a:cubicBezTo>
                  <a:pt x="624279" y="6584"/>
                  <a:pt x="609600" y="2959"/>
                  <a:pt x="594804" y="0"/>
                </a:cubicBezTo>
                <a:cubicBezTo>
                  <a:pt x="514905" y="2959"/>
                  <a:pt x="434712" y="1415"/>
                  <a:pt x="355107" y="8878"/>
                </a:cubicBezTo>
                <a:cubicBezTo>
                  <a:pt x="339241" y="10365"/>
                  <a:pt x="325983" y="22054"/>
                  <a:pt x="310719" y="26633"/>
                </a:cubicBezTo>
                <a:cubicBezTo>
                  <a:pt x="296266" y="30969"/>
                  <a:pt x="281060" y="32238"/>
                  <a:pt x="266330" y="35511"/>
                </a:cubicBezTo>
                <a:cubicBezTo>
                  <a:pt x="254420" y="38158"/>
                  <a:pt x="242657" y="41429"/>
                  <a:pt x="230820" y="44388"/>
                </a:cubicBezTo>
                <a:cubicBezTo>
                  <a:pt x="216024" y="41429"/>
                  <a:pt x="201428" y="37177"/>
                  <a:pt x="186431" y="35511"/>
                </a:cubicBezTo>
                <a:cubicBezTo>
                  <a:pt x="102442" y="26179"/>
                  <a:pt x="96175" y="42909"/>
                  <a:pt x="71022" y="6214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0231" y="2969858"/>
            <a:ext cx="8239125" cy="162877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7230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27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266783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И ГОСУСЛУГ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864394"/>
            <a:ext cx="979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ПРОФИЛЬ НА ГОСУСЛУГАХ: </a:t>
            </a:r>
            <a:r>
              <a:rPr lang="ru-RU" sz="2400" b="1" dirty="0" smtClean="0">
                <a:solidFill>
                  <a:srgbClr val="C00000"/>
                </a:solidFill>
              </a:rPr>
              <a:t>СИМ-КАРТЫ НОВОЕ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4830" y="1420433"/>
            <a:ext cx="2148089" cy="465558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2" name="Полилиния 11"/>
          <p:cNvSpPr/>
          <p:nvPr/>
        </p:nvSpPr>
        <p:spPr>
          <a:xfrm>
            <a:off x="2234077" y="2425398"/>
            <a:ext cx="1198486" cy="497150"/>
          </a:xfrm>
          <a:custGeom>
            <a:avLst/>
            <a:gdLst>
              <a:gd name="connsiteX0" fmla="*/ 71022 w 1198486"/>
              <a:gd name="connsiteY0" fmla="*/ 62144 h 497150"/>
              <a:gd name="connsiteX1" fmla="*/ 35511 w 1198486"/>
              <a:gd name="connsiteY1" fmla="*/ 150920 h 497150"/>
              <a:gd name="connsiteX2" fmla="*/ 17756 w 1198486"/>
              <a:gd name="connsiteY2" fmla="*/ 177554 h 497150"/>
              <a:gd name="connsiteX3" fmla="*/ 0 w 1198486"/>
              <a:gd name="connsiteY3" fmla="*/ 230820 h 497150"/>
              <a:gd name="connsiteX4" fmla="*/ 8878 w 1198486"/>
              <a:gd name="connsiteY4" fmla="*/ 301841 h 497150"/>
              <a:gd name="connsiteX5" fmla="*/ 35511 w 1198486"/>
              <a:gd name="connsiteY5" fmla="*/ 390618 h 497150"/>
              <a:gd name="connsiteX6" fmla="*/ 44389 w 1198486"/>
              <a:gd name="connsiteY6" fmla="*/ 417251 h 497150"/>
              <a:gd name="connsiteX7" fmla="*/ 53266 w 1198486"/>
              <a:gd name="connsiteY7" fmla="*/ 443884 h 497150"/>
              <a:gd name="connsiteX8" fmla="*/ 79899 w 1198486"/>
              <a:gd name="connsiteY8" fmla="*/ 452761 h 497150"/>
              <a:gd name="connsiteX9" fmla="*/ 142043 w 1198486"/>
              <a:gd name="connsiteY9" fmla="*/ 479394 h 497150"/>
              <a:gd name="connsiteX10" fmla="*/ 213064 w 1198486"/>
              <a:gd name="connsiteY10" fmla="*/ 488272 h 497150"/>
              <a:gd name="connsiteX11" fmla="*/ 266330 w 1198486"/>
              <a:gd name="connsiteY11" fmla="*/ 497150 h 497150"/>
              <a:gd name="connsiteX12" fmla="*/ 417251 w 1198486"/>
              <a:gd name="connsiteY12" fmla="*/ 488272 h 497150"/>
              <a:gd name="connsiteX13" fmla="*/ 443884 w 1198486"/>
              <a:gd name="connsiteY13" fmla="*/ 479394 h 497150"/>
              <a:gd name="connsiteX14" fmla="*/ 656948 w 1198486"/>
              <a:gd name="connsiteY14" fmla="*/ 470517 h 497150"/>
              <a:gd name="connsiteX15" fmla="*/ 692459 w 1198486"/>
              <a:gd name="connsiteY15" fmla="*/ 461639 h 497150"/>
              <a:gd name="connsiteX16" fmla="*/ 843379 w 1198486"/>
              <a:gd name="connsiteY16" fmla="*/ 479394 h 497150"/>
              <a:gd name="connsiteX17" fmla="*/ 923278 w 1198486"/>
              <a:gd name="connsiteY17" fmla="*/ 470517 h 497150"/>
              <a:gd name="connsiteX18" fmla="*/ 1020932 w 1198486"/>
              <a:gd name="connsiteY18" fmla="*/ 408373 h 497150"/>
              <a:gd name="connsiteX19" fmla="*/ 1065321 w 1198486"/>
              <a:gd name="connsiteY19" fmla="*/ 390618 h 497150"/>
              <a:gd name="connsiteX20" fmla="*/ 1118587 w 1198486"/>
              <a:gd name="connsiteY20" fmla="*/ 319596 h 497150"/>
              <a:gd name="connsiteX21" fmla="*/ 1136342 w 1198486"/>
              <a:gd name="connsiteY21" fmla="*/ 292963 h 497150"/>
              <a:gd name="connsiteX22" fmla="*/ 1180730 w 1198486"/>
              <a:gd name="connsiteY22" fmla="*/ 168676 h 497150"/>
              <a:gd name="connsiteX23" fmla="*/ 1198486 w 1198486"/>
              <a:gd name="connsiteY23" fmla="*/ 142043 h 497150"/>
              <a:gd name="connsiteX24" fmla="*/ 967666 w 1198486"/>
              <a:gd name="connsiteY24" fmla="*/ 106532 h 497150"/>
              <a:gd name="connsiteX25" fmla="*/ 914400 w 1198486"/>
              <a:gd name="connsiteY25" fmla="*/ 79899 h 497150"/>
              <a:gd name="connsiteX26" fmla="*/ 870012 w 1198486"/>
              <a:gd name="connsiteY26" fmla="*/ 62144 h 497150"/>
              <a:gd name="connsiteX27" fmla="*/ 790113 w 1198486"/>
              <a:gd name="connsiteY27" fmla="*/ 44388 h 497150"/>
              <a:gd name="connsiteX28" fmla="*/ 710214 w 1198486"/>
              <a:gd name="connsiteY28" fmla="*/ 17755 h 497150"/>
              <a:gd name="connsiteX29" fmla="*/ 639193 w 1198486"/>
              <a:gd name="connsiteY29" fmla="*/ 8878 h 497150"/>
              <a:gd name="connsiteX30" fmla="*/ 594804 w 1198486"/>
              <a:gd name="connsiteY30" fmla="*/ 0 h 497150"/>
              <a:gd name="connsiteX31" fmla="*/ 355107 w 1198486"/>
              <a:gd name="connsiteY31" fmla="*/ 8878 h 497150"/>
              <a:gd name="connsiteX32" fmla="*/ 310719 w 1198486"/>
              <a:gd name="connsiteY32" fmla="*/ 26633 h 497150"/>
              <a:gd name="connsiteX33" fmla="*/ 266330 w 1198486"/>
              <a:gd name="connsiteY33" fmla="*/ 35511 h 497150"/>
              <a:gd name="connsiteX34" fmla="*/ 230820 w 1198486"/>
              <a:gd name="connsiteY34" fmla="*/ 44388 h 497150"/>
              <a:gd name="connsiteX35" fmla="*/ 186431 w 1198486"/>
              <a:gd name="connsiteY35" fmla="*/ 35511 h 497150"/>
              <a:gd name="connsiteX36" fmla="*/ 71022 w 1198486"/>
              <a:gd name="connsiteY36" fmla="*/ 62144 h 49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98486" h="497150">
                <a:moveTo>
                  <a:pt x="71022" y="62144"/>
                </a:moveTo>
                <a:cubicBezTo>
                  <a:pt x="45869" y="81379"/>
                  <a:pt x="76381" y="41933"/>
                  <a:pt x="35511" y="150920"/>
                </a:cubicBezTo>
                <a:cubicBezTo>
                  <a:pt x="31765" y="160910"/>
                  <a:pt x="22089" y="167804"/>
                  <a:pt x="17756" y="177554"/>
                </a:cubicBezTo>
                <a:cubicBezTo>
                  <a:pt x="10155" y="194657"/>
                  <a:pt x="0" y="230820"/>
                  <a:pt x="0" y="230820"/>
                </a:cubicBezTo>
                <a:cubicBezTo>
                  <a:pt x="2959" y="254494"/>
                  <a:pt x="4956" y="278308"/>
                  <a:pt x="8878" y="301841"/>
                </a:cubicBezTo>
                <a:cubicBezTo>
                  <a:pt x="13350" y="328672"/>
                  <a:pt x="27619" y="366942"/>
                  <a:pt x="35511" y="390618"/>
                </a:cubicBezTo>
                <a:lnTo>
                  <a:pt x="44389" y="417251"/>
                </a:lnTo>
                <a:cubicBezTo>
                  <a:pt x="47348" y="426129"/>
                  <a:pt x="44388" y="440925"/>
                  <a:pt x="53266" y="443884"/>
                </a:cubicBezTo>
                <a:lnTo>
                  <a:pt x="79899" y="452761"/>
                </a:lnTo>
                <a:cubicBezTo>
                  <a:pt x="106733" y="479595"/>
                  <a:pt x="92315" y="471744"/>
                  <a:pt x="142043" y="479394"/>
                </a:cubicBezTo>
                <a:cubicBezTo>
                  <a:pt x="165623" y="483022"/>
                  <a:pt x="189446" y="484898"/>
                  <a:pt x="213064" y="488272"/>
                </a:cubicBezTo>
                <a:cubicBezTo>
                  <a:pt x="230883" y="490818"/>
                  <a:pt x="248575" y="494191"/>
                  <a:pt x="266330" y="497150"/>
                </a:cubicBezTo>
                <a:cubicBezTo>
                  <a:pt x="316637" y="494191"/>
                  <a:pt x="367107" y="493287"/>
                  <a:pt x="417251" y="488272"/>
                </a:cubicBezTo>
                <a:cubicBezTo>
                  <a:pt x="426562" y="487341"/>
                  <a:pt x="434552" y="480085"/>
                  <a:pt x="443884" y="479394"/>
                </a:cubicBezTo>
                <a:cubicBezTo>
                  <a:pt x="514773" y="474143"/>
                  <a:pt x="585927" y="473476"/>
                  <a:pt x="656948" y="470517"/>
                </a:cubicBezTo>
                <a:cubicBezTo>
                  <a:pt x="668785" y="467558"/>
                  <a:pt x="680258" y="461639"/>
                  <a:pt x="692459" y="461639"/>
                </a:cubicBezTo>
                <a:cubicBezTo>
                  <a:pt x="797444" y="461639"/>
                  <a:pt x="783794" y="459534"/>
                  <a:pt x="843379" y="479394"/>
                </a:cubicBezTo>
                <a:cubicBezTo>
                  <a:pt x="870012" y="476435"/>
                  <a:pt x="897386" y="477421"/>
                  <a:pt x="923278" y="470517"/>
                </a:cubicBezTo>
                <a:cubicBezTo>
                  <a:pt x="981990" y="454861"/>
                  <a:pt x="972022" y="437719"/>
                  <a:pt x="1020932" y="408373"/>
                </a:cubicBezTo>
                <a:cubicBezTo>
                  <a:pt x="1034597" y="400174"/>
                  <a:pt x="1050525" y="396536"/>
                  <a:pt x="1065321" y="390618"/>
                </a:cubicBezTo>
                <a:cubicBezTo>
                  <a:pt x="1083076" y="366944"/>
                  <a:pt x="1102172" y="344219"/>
                  <a:pt x="1118587" y="319596"/>
                </a:cubicBezTo>
                <a:cubicBezTo>
                  <a:pt x="1124505" y="310718"/>
                  <a:pt x="1131570" y="302506"/>
                  <a:pt x="1136342" y="292963"/>
                </a:cubicBezTo>
                <a:cubicBezTo>
                  <a:pt x="1156265" y="253117"/>
                  <a:pt x="1163606" y="209772"/>
                  <a:pt x="1180730" y="168676"/>
                </a:cubicBezTo>
                <a:cubicBezTo>
                  <a:pt x="1184834" y="158827"/>
                  <a:pt x="1192567" y="150921"/>
                  <a:pt x="1198486" y="142043"/>
                </a:cubicBezTo>
                <a:cubicBezTo>
                  <a:pt x="1122233" y="65790"/>
                  <a:pt x="1192249" y="123808"/>
                  <a:pt x="967666" y="106532"/>
                </a:cubicBezTo>
                <a:cubicBezTo>
                  <a:pt x="941296" y="104503"/>
                  <a:pt x="936979" y="91188"/>
                  <a:pt x="914400" y="79899"/>
                </a:cubicBezTo>
                <a:cubicBezTo>
                  <a:pt x="900147" y="72772"/>
                  <a:pt x="885335" y="66522"/>
                  <a:pt x="870012" y="62144"/>
                </a:cubicBezTo>
                <a:cubicBezTo>
                  <a:pt x="843779" y="54649"/>
                  <a:pt x="816400" y="51690"/>
                  <a:pt x="790113" y="44388"/>
                </a:cubicBezTo>
                <a:cubicBezTo>
                  <a:pt x="763064" y="36874"/>
                  <a:pt x="737541" y="24185"/>
                  <a:pt x="710214" y="17755"/>
                </a:cubicBezTo>
                <a:cubicBezTo>
                  <a:pt x="686990" y="12291"/>
                  <a:pt x="662773" y="12506"/>
                  <a:pt x="639193" y="8878"/>
                </a:cubicBezTo>
                <a:cubicBezTo>
                  <a:pt x="624279" y="6584"/>
                  <a:pt x="609600" y="2959"/>
                  <a:pt x="594804" y="0"/>
                </a:cubicBezTo>
                <a:cubicBezTo>
                  <a:pt x="514905" y="2959"/>
                  <a:pt x="434712" y="1415"/>
                  <a:pt x="355107" y="8878"/>
                </a:cubicBezTo>
                <a:cubicBezTo>
                  <a:pt x="339241" y="10365"/>
                  <a:pt x="325983" y="22054"/>
                  <a:pt x="310719" y="26633"/>
                </a:cubicBezTo>
                <a:cubicBezTo>
                  <a:pt x="296266" y="30969"/>
                  <a:pt x="281060" y="32238"/>
                  <a:pt x="266330" y="35511"/>
                </a:cubicBezTo>
                <a:cubicBezTo>
                  <a:pt x="254420" y="38158"/>
                  <a:pt x="242657" y="41429"/>
                  <a:pt x="230820" y="44388"/>
                </a:cubicBezTo>
                <a:cubicBezTo>
                  <a:pt x="216024" y="41429"/>
                  <a:pt x="201428" y="37177"/>
                  <a:pt x="186431" y="35511"/>
                </a:cubicBezTo>
                <a:cubicBezTo>
                  <a:pt x="102442" y="26179"/>
                  <a:pt x="96175" y="42909"/>
                  <a:pt x="71022" y="6214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084" y="1372161"/>
            <a:ext cx="5264554" cy="475212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42334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28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611966" y="266783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МОБИЛЬНОГО УСТРОЙСТВА И ГОСУСЛУГ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30855" y="864394"/>
            <a:ext cx="9799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ПРОФИЛЬ НА ГОСУСЛУГАХ: </a:t>
            </a:r>
            <a:r>
              <a:rPr lang="ru-RU" sz="2400" b="1" dirty="0" smtClean="0">
                <a:solidFill>
                  <a:srgbClr val="C00000"/>
                </a:solidFill>
              </a:rPr>
              <a:t>СИМ-КАРТЫ НОВОЕ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6971" y="1480182"/>
            <a:ext cx="2002907" cy="434093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sp>
        <p:nvSpPr>
          <p:cNvPr id="12" name="Полилиния 11"/>
          <p:cNvSpPr/>
          <p:nvPr/>
        </p:nvSpPr>
        <p:spPr>
          <a:xfrm>
            <a:off x="1976971" y="2427701"/>
            <a:ext cx="1198486" cy="497150"/>
          </a:xfrm>
          <a:custGeom>
            <a:avLst/>
            <a:gdLst>
              <a:gd name="connsiteX0" fmla="*/ 71022 w 1198486"/>
              <a:gd name="connsiteY0" fmla="*/ 62144 h 497150"/>
              <a:gd name="connsiteX1" fmla="*/ 35511 w 1198486"/>
              <a:gd name="connsiteY1" fmla="*/ 150920 h 497150"/>
              <a:gd name="connsiteX2" fmla="*/ 17756 w 1198486"/>
              <a:gd name="connsiteY2" fmla="*/ 177554 h 497150"/>
              <a:gd name="connsiteX3" fmla="*/ 0 w 1198486"/>
              <a:gd name="connsiteY3" fmla="*/ 230820 h 497150"/>
              <a:gd name="connsiteX4" fmla="*/ 8878 w 1198486"/>
              <a:gd name="connsiteY4" fmla="*/ 301841 h 497150"/>
              <a:gd name="connsiteX5" fmla="*/ 35511 w 1198486"/>
              <a:gd name="connsiteY5" fmla="*/ 390618 h 497150"/>
              <a:gd name="connsiteX6" fmla="*/ 44389 w 1198486"/>
              <a:gd name="connsiteY6" fmla="*/ 417251 h 497150"/>
              <a:gd name="connsiteX7" fmla="*/ 53266 w 1198486"/>
              <a:gd name="connsiteY7" fmla="*/ 443884 h 497150"/>
              <a:gd name="connsiteX8" fmla="*/ 79899 w 1198486"/>
              <a:gd name="connsiteY8" fmla="*/ 452761 h 497150"/>
              <a:gd name="connsiteX9" fmla="*/ 142043 w 1198486"/>
              <a:gd name="connsiteY9" fmla="*/ 479394 h 497150"/>
              <a:gd name="connsiteX10" fmla="*/ 213064 w 1198486"/>
              <a:gd name="connsiteY10" fmla="*/ 488272 h 497150"/>
              <a:gd name="connsiteX11" fmla="*/ 266330 w 1198486"/>
              <a:gd name="connsiteY11" fmla="*/ 497150 h 497150"/>
              <a:gd name="connsiteX12" fmla="*/ 417251 w 1198486"/>
              <a:gd name="connsiteY12" fmla="*/ 488272 h 497150"/>
              <a:gd name="connsiteX13" fmla="*/ 443884 w 1198486"/>
              <a:gd name="connsiteY13" fmla="*/ 479394 h 497150"/>
              <a:gd name="connsiteX14" fmla="*/ 656948 w 1198486"/>
              <a:gd name="connsiteY14" fmla="*/ 470517 h 497150"/>
              <a:gd name="connsiteX15" fmla="*/ 692459 w 1198486"/>
              <a:gd name="connsiteY15" fmla="*/ 461639 h 497150"/>
              <a:gd name="connsiteX16" fmla="*/ 843379 w 1198486"/>
              <a:gd name="connsiteY16" fmla="*/ 479394 h 497150"/>
              <a:gd name="connsiteX17" fmla="*/ 923278 w 1198486"/>
              <a:gd name="connsiteY17" fmla="*/ 470517 h 497150"/>
              <a:gd name="connsiteX18" fmla="*/ 1020932 w 1198486"/>
              <a:gd name="connsiteY18" fmla="*/ 408373 h 497150"/>
              <a:gd name="connsiteX19" fmla="*/ 1065321 w 1198486"/>
              <a:gd name="connsiteY19" fmla="*/ 390618 h 497150"/>
              <a:gd name="connsiteX20" fmla="*/ 1118587 w 1198486"/>
              <a:gd name="connsiteY20" fmla="*/ 319596 h 497150"/>
              <a:gd name="connsiteX21" fmla="*/ 1136342 w 1198486"/>
              <a:gd name="connsiteY21" fmla="*/ 292963 h 497150"/>
              <a:gd name="connsiteX22" fmla="*/ 1180730 w 1198486"/>
              <a:gd name="connsiteY22" fmla="*/ 168676 h 497150"/>
              <a:gd name="connsiteX23" fmla="*/ 1198486 w 1198486"/>
              <a:gd name="connsiteY23" fmla="*/ 142043 h 497150"/>
              <a:gd name="connsiteX24" fmla="*/ 967666 w 1198486"/>
              <a:gd name="connsiteY24" fmla="*/ 106532 h 497150"/>
              <a:gd name="connsiteX25" fmla="*/ 914400 w 1198486"/>
              <a:gd name="connsiteY25" fmla="*/ 79899 h 497150"/>
              <a:gd name="connsiteX26" fmla="*/ 870012 w 1198486"/>
              <a:gd name="connsiteY26" fmla="*/ 62144 h 497150"/>
              <a:gd name="connsiteX27" fmla="*/ 790113 w 1198486"/>
              <a:gd name="connsiteY27" fmla="*/ 44388 h 497150"/>
              <a:gd name="connsiteX28" fmla="*/ 710214 w 1198486"/>
              <a:gd name="connsiteY28" fmla="*/ 17755 h 497150"/>
              <a:gd name="connsiteX29" fmla="*/ 639193 w 1198486"/>
              <a:gd name="connsiteY29" fmla="*/ 8878 h 497150"/>
              <a:gd name="connsiteX30" fmla="*/ 594804 w 1198486"/>
              <a:gd name="connsiteY30" fmla="*/ 0 h 497150"/>
              <a:gd name="connsiteX31" fmla="*/ 355107 w 1198486"/>
              <a:gd name="connsiteY31" fmla="*/ 8878 h 497150"/>
              <a:gd name="connsiteX32" fmla="*/ 310719 w 1198486"/>
              <a:gd name="connsiteY32" fmla="*/ 26633 h 497150"/>
              <a:gd name="connsiteX33" fmla="*/ 266330 w 1198486"/>
              <a:gd name="connsiteY33" fmla="*/ 35511 h 497150"/>
              <a:gd name="connsiteX34" fmla="*/ 230820 w 1198486"/>
              <a:gd name="connsiteY34" fmla="*/ 44388 h 497150"/>
              <a:gd name="connsiteX35" fmla="*/ 186431 w 1198486"/>
              <a:gd name="connsiteY35" fmla="*/ 35511 h 497150"/>
              <a:gd name="connsiteX36" fmla="*/ 71022 w 1198486"/>
              <a:gd name="connsiteY36" fmla="*/ 62144 h 497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98486" h="497150">
                <a:moveTo>
                  <a:pt x="71022" y="62144"/>
                </a:moveTo>
                <a:cubicBezTo>
                  <a:pt x="45869" y="81379"/>
                  <a:pt x="76381" y="41933"/>
                  <a:pt x="35511" y="150920"/>
                </a:cubicBezTo>
                <a:cubicBezTo>
                  <a:pt x="31765" y="160910"/>
                  <a:pt x="22089" y="167804"/>
                  <a:pt x="17756" y="177554"/>
                </a:cubicBezTo>
                <a:cubicBezTo>
                  <a:pt x="10155" y="194657"/>
                  <a:pt x="0" y="230820"/>
                  <a:pt x="0" y="230820"/>
                </a:cubicBezTo>
                <a:cubicBezTo>
                  <a:pt x="2959" y="254494"/>
                  <a:pt x="4956" y="278308"/>
                  <a:pt x="8878" y="301841"/>
                </a:cubicBezTo>
                <a:cubicBezTo>
                  <a:pt x="13350" y="328672"/>
                  <a:pt x="27619" y="366942"/>
                  <a:pt x="35511" y="390618"/>
                </a:cubicBezTo>
                <a:lnTo>
                  <a:pt x="44389" y="417251"/>
                </a:lnTo>
                <a:cubicBezTo>
                  <a:pt x="47348" y="426129"/>
                  <a:pt x="44388" y="440925"/>
                  <a:pt x="53266" y="443884"/>
                </a:cubicBezTo>
                <a:lnTo>
                  <a:pt x="79899" y="452761"/>
                </a:lnTo>
                <a:cubicBezTo>
                  <a:pt x="106733" y="479595"/>
                  <a:pt x="92315" y="471744"/>
                  <a:pt x="142043" y="479394"/>
                </a:cubicBezTo>
                <a:cubicBezTo>
                  <a:pt x="165623" y="483022"/>
                  <a:pt x="189446" y="484898"/>
                  <a:pt x="213064" y="488272"/>
                </a:cubicBezTo>
                <a:cubicBezTo>
                  <a:pt x="230883" y="490818"/>
                  <a:pt x="248575" y="494191"/>
                  <a:pt x="266330" y="497150"/>
                </a:cubicBezTo>
                <a:cubicBezTo>
                  <a:pt x="316637" y="494191"/>
                  <a:pt x="367107" y="493287"/>
                  <a:pt x="417251" y="488272"/>
                </a:cubicBezTo>
                <a:cubicBezTo>
                  <a:pt x="426562" y="487341"/>
                  <a:pt x="434552" y="480085"/>
                  <a:pt x="443884" y="479394"/>
                </a:cubicBezTo>
                <a:cubicBezTo>
                  <a:pt x="514773" y="474143"/>
                  <a:pt x="585927" y="473476"/>
                  <a:pt x="656948" y="470517"/>
                </a:cubicBezTo>
                <a:cubicBezTo>
                  <a:pt x="668785" y="467558"/>
                  <a:pt x="680258" y="461639"/>
                  <a:pt x="692459" y="461639"/>
                </a:cubicBezTo>
                <a:cubicBezTo>
                  <a:pt x="797444" y="461639"/>
                  <a:pt x="783794" y="459534"/>
                  <a:pt x="843379" y="479394"/>
                </a:cubicBezTo>
                <a:cubicBezTo>
                  <a:pt x="870012" y="476435"/>
                  <a:pt x="897386" y="477421"/>
                  <a:pt x="923278" y="470517"/>
                </a:cubicBezTo>
                <a:cubicBezTo>
                  <a:pt x="981990" y="454861"/>
                  <a:pt x="972022" y="437719"/>
                  <a:pt x="1020932" y="408373"/>
                </a:cubicBezTo>
                <a:cubicBezTo>
                  <a:pt x="1034597" y="400174"/>
                  <a:pt x="1050525" y="396536"/>
                  <a:pt x="1065321" y="390618"/>
                </a:cubicBezTo>
                <a:cubicBezTo>
                  <a:pt x="1083076" y="366944"/>
                  <a:pt x="1102172" y="344219"/>
                  <a:pt x="1118587" y="319596"/>
                </a:cubicBezTo>
                <a:cubicBezTo>
                  <a:pt x="1124505" y="310718"/>
                  <a:pt x="1131570" y="302506"/>
                  <a:pt x="1136342" y="292963"/>
                </a:cubicBezTo>
                <a:cubicBezTo>
                  <a:pt x="1156265" y="253117"/>
                  <a:pt x="1163606" y="209772"/>
                  <a:pt x="1180730" y="168676"/>
                </a:cubicBezTo>
                <a:cubicBezTo>
                  <a:pt x="1184834" y="158827"/>
                  <a:pt x="1192567" y="150921"/>
                  <a:pt x="1198486" y="142043"/>
                </a:cubicBezTo>
                <a:cubicBezTo>
                  <a:pt x="1122233" y="65790"/>
                  <a:pt x="1192249" y="123808"/>
                  <a:pt x="967666" y="106532"/>
                </a:cubicBezTo>
                <a:cubicBezTo>
                  <a:pt x="941296" y="104503"/>
                  <a:pt x="936979" y="91188"/>
                  <a:pt x="914400" y="79899"/>
                </a:cubicBezTo>
                <a:cubicBezTo>
                  <a:pt x="900147" y="72772"/>
                  <a:pt x="885335" y="66522"/>
                  <a:pt x="870012" y="62144"/>
                </a:cubicBezTo>
                <a:cubicBezTo>
                  <a:pt x="843779" y="54649"/>
                  <a:pt x="816400" y="51690"/>
                  <a:pt x="790113" y="44388"/>
                </a:cubicBezTo>
                <a:cubicBezTo>
                  <a:pt x="763064" y="36874"/>
                  <a:pt x="737541" y="24185"/>
                  <a:pt x="710214" y="17755"/>
                </a:cubicBezTo>
                <a:cubicBezTo>
                  <a:pt x="686990" y="12291"/>
                  <a:pt x="662773" y="12506"/>
                  <a:pt x="639193" y="8878"/>
                </a:cubicBezTo>
                <a:cubicBezTo>
                  <a:pt x="624279" y="6584"/>
                  <a:pt x="609600" y="2959"/>
                  <a:pt x="594804" y="0"/>
                </a:cubicBezTo>
                <a:cubicBezTo>
                  <a:pt x="514905" y="2959"/>
                  <a:pt x="434712" y="1415"/>
                  <a:pt x="355107" y="8878"/>
                </a:cubicBezTo>
                <a:cubicBezTo>
                  <a:pt x="339241" y="10365"/>
                  <a:pt x="325983" y="22054"/>
                  <a:pt x="310719" y="26633"/>
                </a:cubicBezTo>
                <a:cubicBezTo>
                  <a:pt x="296266" y="30969"/>
                  <a:pt x="281060" y="32238"/>
                  <a:pt x="266330" y="35511"/>
                </a:cubicBezTo>
                <a:cubicBezTo>
                  <a:pt x="254420" y="38158"/>
                  <a:pt x="242657" y="41429"/>
                  <a:pt x="230820" y="44388"/>
                </a:cubicBezTo>
                <a:cubicBezTo>
                  <a:pt x="216024" y="41429"/>
                  <a:pt x="201428" y="37177"/>
                  <a:pt x="186431" y="35511"/>
                </a:cubicBezTo>
                <a:cubicBezTo>
                  <a:pt x="102442" y="26179"/>
                  <a:pt x="96175" y="42909"/>
                  <a:pt x="71022" y="62144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652" y="1524621"/>
            <a:ext cx="4152771" cy="42964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19039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29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В ИНТЕРНЕТЕ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087298" y="1190223"/>
            <a:ext cx="7378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РАЗДЕЛ БЕЗОПАСНОСТИ ПРИМЕРЫ </a:t>
            </a:r>
            <a:r>
              <a:rPr lang="en-US" sz="2400" b="1" dirty="0" smtClean="0">
                <a:solidFill>
                  <a:srgbClr val="C00000"/>
                </a:solidFill>
              </a:rPr>
              <a:t>–</a:t>
            </a:r>
            <a:r>
              <a:rPr lang="en-US" sz="2400" b="1" dirty="0">
                <a:solidFill>
                  <a:srgbClr val="C00000"/>
                </a:solidFill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</a:rPr>
              <a:t>MOS.RU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8687" y="2657475"/>
            <a:ext cx="2714625" cy="15430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07" y="2056441"/>
            <a:ext cx="11068023" cy="361502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69186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30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814347" y="426330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В ИНТЕРНЕТЕ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2707" y="1406130"/>
            <a:ext cx="73785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Никогда не используйте логин и пароль от одного приложения для входа в другое приложение </a:t>
            </a:r>
            <a:endParaRPr lang="ru-RU" sz="2400" b="1" dirty="0" smtClean="0">
              <a:solidFill>
                <a:srgbClr val="C0000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083" y="2478857"/>
            <a:ext cx="9829800" cy="270510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8532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31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434861" y="16995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В БРАУЗЕРЕ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7149" y="688773"/>
            <a:ext cx="11381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ВСЕГДА ПОДЧИЩАЙТЕ СВОИ ДЕЙСТВИЯ В БРАУЗЕРЕ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ВСЕГДА ВЫХОДИТЕ ИЗ ВСЕХ ПРИЛОЖЕНИЙ, САЙТОВ, ЭЛ.ПОЧТ, ПРИЛОЖЕНИЙ…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229" y="1892227"/>
            <a:ext cx="4028826" cy="386831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7377" y="1951632"/>
            <a:ext cx="4263881" cy="37655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248" y="3204792"/>
            <a:ext cx="2181225" cy="981075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6039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32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434861" y="16995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В БРАУЗЕРЕ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7149" y="688773"/>
            <a:ext cx="11381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НИКОГДА НЕ СОХРАНЯЙТЕ ПАРОЛИ В БРАУЗЕРАХ, НА САЙТАХ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356" y="1389488"/>
            <a:ext cx="4145318" cy="420928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604" y="1389488"/>
            <a:ext cx="6271672" cy="4209289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917578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33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434861" y="16995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ОСНОВЫ БЕЗОПАСНОТИ В БРАУЗЕРЕ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97149" y="688773"/>
            <a:ext cx="11381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НИКОГДА НЕ СОХРАНЯЙТЕ ПАРОЛИ В БРАУЗЕРАХ, НА САЙТАХ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16" y="3080902"/>
            <a:ext cx="2181225" cy="9810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321" y="1588395"/>
            <a:ext cx="8891948" cy="3966091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04018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34</a:t>
            </a:fld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1745044" y="100769"/>
            <a:ext cx="7924457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ctr">
              <a:lnSpc>
                <a:spcPct val="100000"/>
              </a:lnSpc>
              <a:defRPr/>
            </a:pP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ПОЛЕЗНЫЕ ССЫЛКИ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2249" y="746591"/>
            <a:ext cx="12051633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- 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Как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 защитить свои гаджеты от 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мошенников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2"/>
              </a:rPr>
              <a:t>https://fincult.info/article/kak-zashchitit-svoi-gadzhety-ot-moshennikov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2"/>
              </a:rPr>
              <a:t>/</a:t>
            </a: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pPr fontAlgn="base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- 7 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рекомендаций, как защитить аккаунт на </a:t>
            </a:r>
            <a:r>
              <a:rPr lang="ru-RU" sz="1600" b="1" dirty="0" err="1" smtClean="0">
                <a:solidFill>
                  <a:schemeClr val="bg2">
                    <a:lumMod val="25000"/>
                  </a:schemeClr>
                </a:solidFill>
              </a:rPr>
              <a:t>Госуслугах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</a:p>
          <a:p>
            <a:pPr fontAlgn="base"/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3"/>
              </a:rPr>
              <a:t>https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3"/>
              </a:rPr>
              <a:t>://www.banki.ru/news/daytheme/?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3"/>
              </a:rPr>
              <a:t>id=11015171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 и 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4"/>
              </a:rPr>
              <a:t>https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4"/>
              </a:rPr>
              <a:t>://www.kaspersky.ru/blog/gosuslugi-ru-security/23371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4"/>
              </a:rPr>
              <a:t>/</a:t>
            </a: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fontAlgn="base"/>
            <a:endParaRPr lang="ru-RU" sz="1600" b="1" dirty="0" smtClean="0"/>
          </a:p>
          <a:p>
            <a:pPr fontAlgn="base"/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- </a:t>
            </a:r>
            <a:r>
              <a:rPr lang="ru-RU" sz="1600" b="1" dirty="0" err="1">
                <a:solidFill>
                  <a:schemeClr val="bg2">
                    <a:lumMod val="25000"/>
                  </a:schemeClr>
                </a:solidFill>
              </a:rPr>
              <a:t>Кибербезопасность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 — это просто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!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5"/>
              </a:rPr>
              <a:t>https://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5"/>
              </a:rPr>
              <a:t>www.gosuslugi.ru/cybersecurity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pPr fontAlgn="base"/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  <a:p>
            <a:pPr fontAlgn="base"/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- 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Защититься от 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цифр. 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мошенничества и узнать о 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налогах 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поможет 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ЛК 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6"/>
              </a:rPr>
              <a:t>https://www.nalog.gov.ru/rn92/news/activities_fts/16542189/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   </a:t>
            </a:r>
          </a:p>
          <a:p>
            <a:pPr marL="1200150" lvl="2" indent="-285750" fontAlgn="base">
              <a:buFont typeface="Wingdings" panose="05000000000000000000" pitchFamily="2" charset="2"/>
              <a:buChar char="Ø"/>
            </a:pP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1200150" lvl="2" indent="-285750" fontAlgn="base"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1200150" lvl="2" indent="-285750" fontAlgn="base">
              <a:buFont typeface="Wingdings" panose="05000000000000000000" pitchFamily="2" charset="2"/>
              <a:buChar char="Ø"/>
            </a:pPr>
            <a:endParaRPr lang="ru-RU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fontAlgn="base"/>
            <a:r>
              <a:rPr lang="ru-RU" b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endParaRPr lang="ru-RU" b="1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2813" y="2811193"/>
            <a:ext cx="8189121" cy="204489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sp>
        <p:nvSpPr>
          <p:cNvPr id="19" name="Прямоугольник 18"/>
          <p:cNvSpPr/>
          <p:nvPr/>
        </p:nvSpPr>
        <p:spPr>
          <a:xfrm>
            <a:off x="318287" y="4704313"/>
            <a:ext cx="1091657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- Как </a:t>
            </a:r>
            <a:r>
              <a:rPr lang="ru-RU" sz="1600" b="1" dirty="0">
                <a:solidFill>
                  <a:schemeClr val="bg2">
                    <a:lumMod val="25000"/>
                  </a:schemeClr>
                </a:solidFill>
              </a:rPr>
              <a:t>предотвратить доступ мошенников к вашей электронной 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почте?</a:t>
            </a: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8"/>
              </a:rPr>
              <a:t>https</a:t>
            </a: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8"/>
              </a:rPr>
              <a:t>://www.keepersecurity.com/blog/ru/2024/06/03/how-to-prevent-scammers-from-accessing-your-email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8"/>
              </a:rPr>
              <a:t>/</a:t>
            </a: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9"/>
              </a:rPr>
              <a:t>https://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9"/>
              </a:rPr>
              <a:t>www.sberbank.ru/ru/person/kibrary/reminders/kak-zashchitit-svoyu-ehlektronnuyu-pochtu</a:t>
            </a:r>
            <a:endParaRPr lang="ru-RU" sz="16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pPr marL="1200150" lvl="2" indent="-285750">
              <a:buFont typeface="Wingdings" panose="05000000000000000000" pitchFamily="2" charset="2"/>
              <a:buChar char="Ø"/>
            </a:pPr>
            <a:r>
              <a:rPr lang="en-US" sz="1600" b="1" dirty="0">
                <a:solidFill>
                  <a:schemeClr val="bg2">
                    <a:lumMod val="25000"/>
                  </a:schemeClr>
                </a:solidFill>
                <a:hlinkClick r:id="rId10"/>
              </a:rPr>
              <a:t>https://www.kp.ru/daily/26707/3732469</a:t>
            </a:r>
            <a:r>
              <a:rPr lang="en-US" sz="1600" b="1" dirty="0" smtClean="0">
                <a:solidFill>
                  <a:schemeClr val="bg2">
                    <a:lumMod val="25000"/>
                  </a:schemeClr>
                </a:solidFill>
                <a:hlinkClick r:id="rId10"/>
              </a:rPr>
              <a:t>/</a:t>
            </a:r>
            <a:r>
              <a:rPr lang="ru-RU" sz="1600" b="1" dirty="0" smtClean="0">
                <a:solidFill>
                  <a:schemeClr val="bg2">
                    <a:lumMod val="25000"/>
                  </a:schemeClr>
                </a:solidFill>
              </a:rPr>
              <a:t>     </a:t>
            </a:r>
            <a:endParaRPr lang="ru-RU" sz="16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4513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51F4F35-C455-438D-A110-3EB07914AF3C}"/>
              </a:ext>
            </a:extLst>
          </p:cNvPr>
          <p:cNvSpPr txBox="1">
            <a:spLocks/>
          </p:cNvSpPr>
          <p:nvPr/>
        </p:nvSpPr>
        <p:spPr>
          <a:xfrm>
            <a:off x="382656" y="6076018"/>
            <a:ext cx="5191539" cy="5360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200" dirty="0">
              <a:solidFill>
                <a:srgbClr val="066D55"/>
              </a:solidFill>
              <a:latin typeface="+mn-lt"/>
              <a:cs typeface="DIN Pro Bold" panose="020B0804020101020102" pitchFamily="34" charset="-52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7847364-8ACB-4341-BF7A-F1165E5FBDDE}" type="slidenum">
              <a:rPr lang="ru-RU" smtClean="0"/>
              <a:pPr/>
              <a:t>35</a:t>
            </a:fld>
            <a:endParaRPr lang="ru-RU" dirty="0"/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97DDC6-FB55-44B0-9119-DF10FECE3D66}"/>
              </a:ext>
            </a:extLst>
          </p:cNvPr>
          <p:cNvSpPr txBox="1">
            <a:spLocks/>
          </p:cNvSpPr>
          <p:nvPr/>
        </p:nvSpPr>
        <p:spPr>
          <a:xfrm>
            <a:off x="3112966" y="229468"/>
            <a:ext cx="7392022" cy="50323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defPPr>
              <a:defRPr lang="ru-RU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2400" b="1" spc="0">
                <a:solidFill>
                  <a:srgbClr val="066D55"/>
                </a:solidFill>
                <a:latin typeface="+mj-lt"/>
                <a:ea typeface="+mj-ea"/>
                <a:cs typeface="DIN Pro Bold" panose="020B0804020101020102" pitchFamily="34" charset="-52"/>
              </a:defRPr>
            </a:lvl1pPr>
          </a:lstStyle>
          <a:p>
            <a:pPr algn="just">
              <a:lnSpc>
                <a:spcPct val="100000"/>
              </a:lnSpc>
              <a:defRPr/>
            </a:pPr>
            <a:r>
              <a:rPr lang="ru-RU" alt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КАК АКТУАЛИЗИРОВАТЬ ЗНАНИЯ?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3441" y="6230141"/>
            <a:ext cx="42672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900" dirty="0"/>
              <a:t>Евгений Александрович </a:t>
            </a:r>
            <a:r>
              <a:rPr lang="ru-RU" altLang="ru-RU" sz="900" dirty="0" smtClean="0"/>
              <a:t>Григорьев/</a:t>
            </a:r>
            <a:r>
              <a:rPr lang="ru-RU" sz="900" dirty="0" smtClean="0"/>
              <a:t>АНО </a:t>
            </a:r>
            <a:r>
              <a:rPr lang="ru-RU" sz="900" dirty="0"/>
              <a:t>«ИДПО МФЦ», </a:t>
            </a:r>
            <a:r>
              <a:rPr lang="ru-RU" sz="900" dirty="0" smtClean="0"/>
              <a:t>2025</a:t>
            </a:r>
            <a:endParaRPr lang="ru-RU" sz="9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99097" y="754496"/>
            <a:ext cx="932747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smtClean="0">
                <a:hlinkClick r:id="rId2"/>
              </a:rPr>
              <a:t>https</a:t>
            </a:r>
            <a:r>
              <a:rPr lang="en-US" sz="2600" b="1" dirty="0">
                <a:hlinkClick r:id="rId2"/>
              </a:rPr>
              <a:t>://educenter.ru/press-center/finliternews</a:t>
            </a:r>
            <a:r>
              <a:rPr lang="en-US" sz="2600" b="1" dirty="0" smtClean="0">
                <a:hlinkClick r:id="rId2"/>
              </a:rPr>
              <a:t>/</a:t>
            </a:r>
            <a:r>
              <a:rPr lang="ru-RU" sz="2600" b="1" dirty="0" smtClean="0"/>
              <a:t>   </a:t>
            </a:r>
            <a:endParaRPr lang="ru-RU" sz="26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049" y="1402168"/>
            <a:ext cx="7037568" cy="4673850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932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670c954-0c68-471d-a2bf-75bd606184a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9B891705425B744E99E2898F048CAD5C" ma:contentTypeVersion="13" ma:contentTypeDescription="Создание документа." ma:contentTypeScope="" ma:versionID="b0a38f50a03a33936c2e395e65d9f87f">
  <xsd:schema xmlns:xsd="http://www.w3.org/2001/XMLSchema" xmlns:xs="http://www.w3.org/2001/XMLSchema" xmlns:p="http://schemas.microsoft.com/office/2006/metadata/properties" xmlns:ns3="6670c954-0c68-471d-a2bf-75bd606184ae" targetNamespace="http://schemas.microsoft.com/office/2006/metadata/properties" ma:root="true" ma:fieldsID="65ef49082f7266b3153fd07e2d9c8fa3" ns3:_="">
    <xsd:import namespace="6670c954-0c68-471d-a2bf-75bd606184a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Tags" minOccurs="0"/>
                <xsd:element ref="ns3:MediaServiceOCR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0c954-0c68-471d-a2bf-75bd606184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7" nillable="true" ma:displayName="_activity" ma:hidden="true" ma:internalName="_activity">
      <xsd:simpleType>
        <xsd:restriction base="dms:Note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19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4C9B9A1-A1A4-4DC0-B173-E50F7B56B0D1}">
  <ds:schemaRefs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6670c954-0c68-471d-a2bf-75bd606184ae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D6183F6E-20F1-46F8-AB8C-44A787B96F2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0c954-0c68-471d-a2bf-75bd606184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6C6D12A-ED27-44B9-BCA3-264D2447527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7105</TotalTime>
  <Words>948</Words>
  <Application>Microsoft Office PowerPoint</Application>
  <PresentationFormat>Широкоэкранный</PresentationFormat>
  <Paragraphs>171</Paragraphs>
  <Slides>35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44" baseType="lpstr">
      <vt:lpstr>Arial</vt:lpstr>
      <vt:lpstr>Calibri</vt:lpstr>
      <vt:lpstr>Calibri Light</vt:lpstr>
      <vt:lpstr>DIN Pro Bold</vt:lpstr>
      <vt:lpstr>DIN Pro Regular</vt:lpstr>
      <vt:lpstr>DINPro-Medium</vt:lpstr>
      <vt:lpstr>Lato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MixMix</dc:creator>
  <cp:lastModifiedBy>Евгений Григорьев</cp:lastModifiedBy>
  <cp:revision>484</cp:revision>
  <dcterms:created xsi:type="dcterms:W3CDTF">2018-05-06T11:33:25Z</dcterms:created>
  <dcterms:modified xsi:type="dcterms:W3CDTF">2025-10-07T09:57:11Z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0x0101009B891705425B744E99E2898F048CAD5C</vt:lpwstr>
  </property>
</Properties>
</file>