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4"/>
  </p:sldMasterIdLst>
  <p:notesMasterIdLst>
    <p:notesMasterId r:id="rId56"/>
  </p:notesMasterIdLst>
  <p:sldIdLst>
    <p:sldId id="468" r:id="rId5"/>
    <p:sldId id="416" r:id="rId6"/>
    <p:sldId id="440" r:id="rId7"/>
    <p:sldId id="375" r:id="rId8"/>
    <p:sldId id="348" r:id="rId9"/>
    <p:sldId id="419" r:id="rId10"/>
    <p:sldId id="434" r:id="rId11"/>
    <p:sldId id="436" r:id="rId12"/>
    <p:sldId id="438" r:id="rId13"/>
    <p:sldId id="439" r:id="rId14"/>
    <p:sldId id="435" r:id="rId15"/>
    <p:sldId id="430" r:id="rId16"/>
    <p:sldId id="432" r:id="rId17"/>
    <p:sldId id="420" r:id="rId18"/>
    <p:sldId id="422" r:id="rId19"/>
    <p:sldId id="431" r:id="rId20"/>
    <p:sldId id="424" r:id="rId21"/>
    <p:sldId id="428" r:id="rId22"/>
    <p:sldId id="426" r:id="rId23"/>
    <p:sldId id="429" r:id="rId24"/>
    <p:sldId id="423" r:id="rId25"/>
    <p:sldId id="441" r:id="rId26"/>
    <p:sldId id="445" r:id="rId27"/>
    <p:sldId id="449" r:id="rId28"/>
    <p:sldId id="450" r:id="rId29"/>
    <p:sldId id="451" r:id="rId30"/>
    <p:sldId id="452" r:id="rId31"/>
    <p:sldId id="453" r:id="rId32"/>
    <p:sldId id="456" r:id="rId33"/>
    <p:sldId id="457" r:id="rId34"/>
    <p:sldId id="458" r:id="rId35"/>
    <p:sldId id="459" r:id="rId36"/>
    <p:sldId id="460" r:id="rId37"/>
    <p:sldId id="454" r:id="rId38"/>
    <p:sldId id="455" r:id="rId39"/>
    <p:sldId id="461" r:id="rId40"/>
    <p:sldId id="462" r:id="rId41"/>
    <p:sldId id="463" r:id="rId42"/>
    <p:sldId id="464" r:id="rId43"/>
    <p:sldId id="465" r:id="rId44"/>
    <p:sldId id="466" r:id="rId45"/>
    <p:sldId id="467" r:id="rId46"/>
    <p:sldId id="442" r:id="rId47"/>
    <p:sldId id="469" r:id="rId48"/>
    <p:sldId id="472" r:id="rId49"/>
    <p:sldId id="473" r:id="rId50"/>
    <p:sldId id="470" r:id="rId51"/>
    <p:sldId id="471" r:id="rId52"/>
    <p:sldId id="474" r:id="rId53"/>
    <p:sldId id="448" r:id="rId54"/>
    <p:sldId id="379" r:id="rId5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82" userDrawn="1">
          <p15:clr>
            <a:srgbClr val="A4A3A4"/>
          </p15:clr>
        </p15:guide>
        <p15:guide id="2" orient="horz" pos="799" userDrawn="1">
          <p15:clr>
            <a:srgbClr val="A4A3A4"/>
          </p15:clr>
        </p15:guide>
        <p15:guide id="3" orient="horz" pos="3838" userDrawn="1">
          <p15:clr>
            <a:srgbClr val="A4A3A4"/>
          </p15:clr>
        </p15:guide>
        <p15:guide id="4" pos="302" userDrawn="1">
          <p15:clr>
            <a:srgbClr val="A4A3A4"/>
          </p15:clr>
        </p15:guide>
        <p15:guide id="5" pos="744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6D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0583E8-8E59-430A-BBB6-8F99DA6D8ECE}" v="5" dt="2020-07-20T07:05:26.2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131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106"/>
      </p:cViewPr>
      <p:guideLst>
        <p:guide orient="horz" pos="482"/>
        <p:guide orient="horz" pos="799"/>
        <p:guide orient="horz" pos="3838"/>
        <p:guide pos="302"/>
        <p:guide pos="744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5" d="100"/>
          <a:sy n="125" d="100"/>
        </p:scale>
        <p:origin x="493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notesMaster" Target="notesMasters/notesMaster1.xml"/><Relationship Id="rId64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ей Лаврик" userId="8685d5e5-ff9b-439f-a1ee-aae9b895a323" providerId="ADAL" clId="{FD0583E8-8E59-430A-BBB6-8F99DA6D8ECE}"/>
    <pc:docChg chg="addSld delSld modSld">
      <pc:chgData name="Алексей Лаврик" userId="8685d5e5-ff9b-439f-a1ee-aae9b895a323" providerId="ADAL" clId="{FD0583E8-8E59-430A-BBB6-8F99DA6D8ECE}" dt="2020-07-20T07:05:34.770" v="6" actId="6549"/>
      <pc:docMkLst>
        <pc:docMk/>
      </pc:docMkLst>
      <pc:sldChg chg="modSp">
        <pc:chgData name="Алексей Лаврик" userId="8685d5e5-ff9b-439f-a1ee-aae9b895a323" providerId="ADAL" clId="{FD0583E8-8E59-430A-BBB6-8F99DA6D8ECE}" dt="2020-07-20T07:05:34.770" v="6" actId="6549"/>
        <pc:sldMkLst>
          <pc:docMk/>
          <pc:sldMk cId="2059118195" sldId="257"/>
        </pc:sldMkLst>
        <pc:spChg chg="mod">
          <ac:chgData name="Алексей Лаврик" userId="8685d5e5-ff9b-439f-a1ee-aae9b895a323" providerId="ADAL" clId="{FD0583E8-8E59-430A-BBB6-8F99DA6D8ECE}" dt="2020-07-20T07:05:34.770" v="6" actId="6549"/>
          <ac:spMkLst>
            <pc:docMk/>
            <pc:sldMk cId="2059118195" sldId="257"/>
            <ac:spMk id="8" creationId="{0C7B8F2E-4F00-44DB-AA7C-468252367446}"/>
          </ac:spMkLst>
        </pc:spChg>
      </pc:sldChg>
      <pc:sldChg chg="add del">
        <pc:chgData name="Алексей Лаврик" userId="8685d5e5-ff9b-439f-a1ee-aae9b895a323" providerId="ADAL" clId="{FD0583E8-8E59-430A-BBB6-8F99DA6D8ECE}" dt="2019-10-22T14:47:25.392" v="3"/>
        <pc:sldMkLst>
          <pc:docMk/>
          <pc:sldMk cId="10150479" sldId="258"/>
        </pc:sldMkLst>
      </pc:sldChg>
      <pc:sldChg chg="add">
        <pc:chgData name="Алексей Лаврик" userId="8685d5e5-ff9b-439f-a1ee-aae9b895a323" providerId="ADAL" clId="{FD0583E8-8E59-430A-BBB6-8F99DA6D8ECE}" dt="2020-07-20T07:05:26.285" v="4"/>
        <pc:sldMkLst>
          <pc:docMk/>
          <pc:sldMk cId="2074755889" sldId="258"/>
        </pc:sldMkLst>
      </pc:sldChg>
      <pc:sldChg chg="add del">
        <pc:chgData name="Алексей Лаврик" userId="8685d5e5-ff9b-439f-a1ee-aae9b895a323" providerId="ADAL" clId="{FD0583E8-8E59-430A-BBB6-8F99DA6D8ECE}" dt="2019-10-22T14:47:25.193" v="2"/>
        <pc:sldMkLst>
          <pc:docMk/>
          <pc:sldMk cId="3111999270" sldId="25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03D4C7-4E85-40DA-93F3-9997E8A8E2D9}" type="datetimeFigureOut">
              <a:rPr lang="ru-RU" smtClean="0"/>
              <a:t>08.10.2025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C15544-C706-42FE-B2B4-DFD0AD19A52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4738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 userDrawn="1"/>
        </p:nvSpPr>
        <p:spPr>
          <a:xfrm>
            <a:off x="7278757" y="173766"/>
            <a:ext cx="44577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www.educenter.ru</a:t>
            </a:r>
            <a:endParaRPr lang="ru-RU" sz="2800" b="1" dirty="0">
              <a:solidFill>
                <a:schemeClr val="bg1"/>
              </a:solidFill>
              <a:latin typeface="DINPro-Medium" panose="02000503030000020004" pitchFamily="50" charset="0"/>
              <a:cs typeface="DIN Pro Regular" panose="020B0504020101020102" pitchFamily="34" charset="0"/>
            </a:endParaRPr>
          </a:p>
          <a:p>
            <a:endParaRPr lang="ru-RU" dirty="0">
              <a:solidFill>
                <a:schemeClr val="bg1"/>
              </a:solidFill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302EA1E4-46DB-4A43-B4F5-E6C01217EA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231" y="6133000"/>
            <a:ext cx="10257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47364-8ACB-4341-BF7A-F1165E5FBDD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983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>
            <a:extLst>
              <a:ext uri="{FF2B5EF4-FFF2-40B4-BE49-F238E27FC236}">
                <a16:creationId xmlns:a16="http://schemas.microsoft.com/office/drawing/2014/main" id="{1196C3D6-D88A-41AF-A015-A76B6707CE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231" y="6133000"/>
            <a:ext cx="10257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47364-8ACB-4341-BF7A-F1165E5FBDD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7384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6576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0622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1190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7649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5162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0509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5801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17696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17696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1769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917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ducenter.ru/course-series/finliteracy.html?&amp;page=2011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ducenter.ru/press-center/finliternews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www.gosuslugi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www.gosuslugi.ru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www.gosuslugi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www.gosuslugi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www.gosuslugi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www.gosuslugi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www.gosuslugi.ru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s://www.gosuslugi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osuslugi.ru/help/faq/login/7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privacy.kaspersky.com/ru/articles/operation-system-settings-ios-medium/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privacy.kaspersky.com/ru/articles/operation-system-settings-androidos-medium/" TargetMode="External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fincult.info/article/kak-zashchitit-svoi-gadzhety-ot-moshennikov/" TargetMode="External"/><Relationship Id="rId7" Type="http://schemas.openxmlformats.org/officeDocument/2006/relationships/hyperlink" Target="https://www.sberbank.ru/ru/person/kibrary/reminders/kak-nastroit-konfidencialnost-v-whatsapp" TargetMode="External"/><Relationship Id="rId2" Type="http://schemas.openxmlformats.org/officeDocument/2006/relationships/hyperlink" Target="https://www.gosuslugi.ru/cybersecurity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tyle.rbc.ru/life/6589a1629a79472932a64a93" TargetMode="External"/><Relationship Id="rId5" Type="http://schemas.openxmlformats.org/officeDocument/2006/relationships/hyperlink" Target="https://support.apple.com/ru-ru/guide/personal-safety/welcome/web" TargetMode="External"/><Relationship Id="rId4" Type="http://schemas.openxmlformats.org/officeDocument/2006/relationships/hyperlink" Target="https://support.google.com/android/answer/1398594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F865A97-44D1-4C13-A4E2-ADB1611A71C7}"/>
              </a:ext>
            </a:extLst>
          </p:cNvPr>
          <p:cNvSpPr txBox="1">
            <a:spLocks/>
          </p:cNvSpPr>
          <p:nvPr/>
        </p:nvSpPr>
        <p:spPr>
          <a:xfrm>
            <a:off x="3596228" y="1306737"/>
            <a:ext cx="8321951" cy="44480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400" b="1" spc="-150" dirty="0" smtClean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  <a:p>
            <a:pPr algn="ctr"/>
            <a:r>
              <a:rPr lang="ru-RU" sz="4000" b="1" spc="-150" dirty="0" smtClean="0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Защита </a:t>
            </a:r>
            <a:r>
              <a:rPr lang="ru-RU" sz="4000" b="1" spc="-150" dirty="0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своего телефона. Что важно знать? Безопасные настройки в социальной сети, которой вы </a:t>
            </a:r>
            <a:r>
              <a:rPr lang="ru-RU" sz="4000" b="1" spc="-150" dirty="0" smtClean="0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пользуетесь</a:t>
            </a:r>
            <a:endParaRPr lang="ru-RU" sz="4000" b="1" spc="-15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3EAF90-147C-4D9A-95B4-48F3587C0A8B}"/>
              </a:ext>
            </a:extLst>
          </p:cNvPr>
          <p:cNvSpPr txBox="1"/>
          <p:nvPr/>
        </p:nvSpPr>
        <p:spPr>
          <a:xfrm>
            <a:off x="3498574" y="6028556"/>
            <a:ext cx="445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dirty="0" smtClean="0">
                <a:solidFill>
                  <a:schemeClr val="bg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Москва, октябрь</a:t>
            </a:r>
            <a:r>
              <a:rPr lang="ru-RU" dirty="0" smtClean="0">
                <a:solidFill>
                  <a:schemeClr val="bg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, 2025</a:t>
            </a:r>
            <a:endParaRPr lang="ru-RU" dirty="0">
              <a:solidFill>
                <a:schemeClr val="bg1"/>
              </a:solidFill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67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2234105" y="390264"/>
            <a:ext cx="7392022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just">
              <a:lnSpc>
                <a:spcPct val="100000"/>
              </a:lnSpc>
              <a:defRPr/>
            </a:pP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ГДЕ СМОТРЕТЬ И СКАЧАТЬ ПРЕЗЕНТАЦИИ?</a:t>
            </a: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3126" y="1167691"/>
            <a:ext cx="4225989" cy="415738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81" y="1470903"/>
            <a:ext cx="6484879" cy="36932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4" name="Прямоугольник 3"/>
          <p:cNvSpPr/>
          <p:nvPr/>
        </p:nvSpPr>
        <p:spPr>
          <a:xfrm>
            <a:off x="1981200" y="5404638"/>
            <a:ext cx="814832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hlinkClick r:id="rId4"/>
              </a:rPr>
              <a:t>https://educenter.ru/course-series/finliteracy.html?&amp;</a:t>
            </a:r>
            <a:r>
              <a:rPr lang="en-US" sz="2200" b="1" dirty="0" smtClean="0">
                <a:hlinkClick r:id="rId4"/>
              </a:rPr>
              <a:t>page=2011</a:t>
            </a:r>
            <a:r>
              <a:rPr lang="ru-RU" sz="2200" b="1" dirty="0" smtClean="0"/>
              <a:t> 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422785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2234105" y="390264"/>
            <a:ext cx="7392022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just">
              <a:lnSpc>
                <a:spcPct val="100000"/>
              </a:lnSpc>
              <a:defRPr/>
            </a:pP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ГДЕ СМОТРЕТЬ И СКАЧАТЬ ПРЕЗЕНТАЦИИ?</a:t>
            </a: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56" y="1047625"/>
            <a:ext cx="6451601" cy="345368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7206" y="1047625"/>
            <a:ext cx="3629025" cy="36099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8" name="Прямоугольник 7"/>
          <p:cNvSpPr/>
          <p:nvPr/>
        </p:nvSpPr>
        <p:spPr>
          <a:xfrm>
            <a:off x="3351194" y="5057423"/>
            <a:ext cx="593624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hlinkClick r:id="rId4"/>
              </a:rPr>
              <a:t>https://educenter.ru/press-center/finliternews</a:t>
            </a:r>
            <a:r>
              <a:rPr lang="en-US" sz="2200" b="1" dirty="0" smtClean="0">
                <a:hlinkClick r:id="rId4"/>
              </a:rPr>
              <a:t>/</a:t>
            </a:r>
            <a:r>
              <a:rPr lang="ru-RU" sz="2200" b="1" dirty="0" smtClean="0"/>
              <a:t> 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42190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74144" y="340314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ЦИФРОВАЯ СРЕДА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358" y="1230806"/>
            <a:ext cx="10158583" cy="4457958"/>
          </a:xfrm>
          <a:prstGeom prst="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3772876" y="4261282"/>
            <a:ext cx="2405848" cy="372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Электронная подпись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H="1" flipV="1">
            <a:off x="2716567" y="4003829"/>
            <a:ext cx="941033" cy="390618"/>
          </a:xfrm>
          <a:prstGeom prst="straightConnector1">
            <a:avLst/>
          </a:prstGeom>
          <a:ln w="317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6178724" y="4447713"/>
            <a:ext cx="577183" cy="399495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212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91900" y="150916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Смена пароля на гаджете (на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айфоне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5313" y="966319"/>
            <a:ext cx="2912369" cy="5032638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6" name="Стрелка вправо 5"/>
          <p:cNvSpPr/>
          <p:nvPr/>
        </p:nvSpPr>
        <p:spPr>
          <a:xfrm>
            <a:off x="2591418" y="3213717"/>
            <a:ext cx="978408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7064" y="930671"/>
            <a:ext cx="2836447" cy="5045221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12" name="Стрелка вправо 11"/>
          <p:cNvSpPr/>
          <p:nvPr/>
        </p:nvSpPr>
        <p:spPr>
          <a:xfrm>
            <a:off x="7013169" y="3210966"/>
            <a:ext cx="978408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168" y="2717565"/>
            <a:ext cx="1381125" cy="128587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3569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2018532" y="150916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Смена пароля на гаджете (на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айфоне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5405640" y="3195962"/>
            <a:ext cx="978408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2425" y="1043220"/>
            <a:ext cx="3381587" cy="497241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0128" y="982834"/>
            <a:ext cx="3107135" cy="50282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94998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74145" y="340314"/>
            <a:ext cx="7020786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Госуслуги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: базовые действия  для профилактики безопасного пользования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4058" y="1131353"/>
            <a:ext cx="2855805" cy="500164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7881" y="1028760"/>
            <a:ext cx="1636231" cy="5583281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179" y="1129455"/>
            <a:ext cx="2887723" cy="49465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13" name="Стрелка вправо 12"/>
          <p:cNvSpPr/>
          <p:nvPr/>
        </p:nvSpPr>
        <p:spPr>
          <a:xfrm>
            <a:off x="6895488" y="3217469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4276213" y="3217469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97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2063801" y="178372"/>
            <a:ext cx="7020786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Базовые знания. Пуши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801" y="839251"/>
            <a:ext cx="7471097" cy="5085699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7072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2684778" y="179698"/>
            <a:ext cx="7020786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Базовые знания. Пуши против смс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2082" y="950656"/>
            <a:ext cx="7846178" cy="47117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97601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2684778" y="179698"/>
            <a:ext cx="7020786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Базовые знания. Пуши против смс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1376" y="682936"/>
            <a:ext cx="6607589" cy="53211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70011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74145" y="340314"/>
            <a:ext cx="7020786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Госуслуги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: базовые действия  для профилактики безопасного пользования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252" y="1028760"/>
            <a:ext cx="1636231" cy="5583281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179" y="1129455"/>
            <a:ext cx="2887723" cy="49465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13" name="Стрелка вправо 12"/>
          <p:cNvSpPr/>
          <p:nvPr/>
        </p:nvSpPr>
        <p:spPr>
          <a:xfrm>
            <a:off x="6895488" y="3217469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4276213" y="3217469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2773" y="1292462"/>
            <a:ext cx="2783894" cy="4854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55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30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Смена пароля на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Госуслугах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(в мобильном приложении)</a:t>
            </a:r>
            <a:endParaRPr lang="ru-RU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3262577" y="3195962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81" y="1104742"/>
            <a:ext cx="2813959" cy="482020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500" y="1154369"/>
            <a:ext cx="2804895" cy="4820208"/>
          </a:xfrm>
          <a:prstGeom prst="rect">
            <a:avLst/>
          </a:prstGeom>
        </p:spPr>
      </p:pic>
      <p:sp>
        <p:nvSpPr>
          <p:cNvPr id="12" name="Стрелка вправо 11"/>
          <p:cNvSpPr/>
          <p:nvPr/>
        </p:nvSpPr>
        <p:spPr>
          <a:xfrm>
            <a:off x="7068238" y="3227834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11025251" y="3272530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7632" y="1154369"/>
            <a:ext cx="2819444" cy="477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57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30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Смена пароля на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Госуслугах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(в мобильном приложении)</a:t>
            </a:r>
            <a:endParaRPr lang="ru-RU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1754" y="1195770"/>
            <a:ext cx="2866177" cy="4880248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38585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30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Смена пароля на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Госуслугах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сайте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https://www.gosuslugi.ru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/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5574195" y="2953646"/>
            <a:ext cx="978408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6212" y="1186205"/>
            <a:ext cx="2582764" cy="4932322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6030" y="1143696"/>
            <a:ext cx="3562233" cy="493232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12" name="Стрелка вправо 11"/>
          <p:cNvSpPr/>
          <p:nvPr/>
        </p:nvSpPr>
        <p:spPr>
          <a:xfrm>
            <a:off x="10082585" y="2953646"/>
            <a:ext cx="699432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96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30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Смена пароля на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Госуслугах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сайте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https://www.gosuslugi.ru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/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0190" y="1118613"/>
            <a:ext cx="5929306" cy="488034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39723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30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Смена пароля на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Госуслугах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сайте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https://www.gosuslugi.ru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/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5894843" y="3098307"/>
            <a:ext cx="978408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05" y="1131055"/>
            <a:ext cx="3075218" cy="4877931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12" name="Стрелка вправо 11"/>
          <p:cNvSpPr/>
          <p:nvPr/>
        </p:nvSpPr>
        <p:spPr>
          <a:xfrm>
            <a:off x="10345062" y="3072337"/>
            <a:ext cx="699432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6155" y="1131054"/>
            <a:ext cx="6279401" cy="4877931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6030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30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Смена пароля на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Госуслугах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сайте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https://www.gosuslugi.ru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/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759" y="1306496"/>
            <a:ext cx="2944563" cy="438353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1323" y="1306496"/>
            <a:ext cx="3776583" cy="4383534"/>
          </a:xfrm>
          <a:prstGeom prst="rect">
            <a:avLst/>
          </a:prstGeom>
        </p:spPr>
      </p:pic>
      <p:sp>
        <p:nvSpPr>
          <p:cNvPr id="13" name="Стрелка вправо 12"/>
          <p:cNvSpPr/>
          <p:nvPr/>
        </p:nvSpPr>
        <p:spPr>
          <a:xfrm>
            <a:off x="4660642" y="3013631"/>
            <a:ext cx="699432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10153266" y="3013631"/>
            <a:ext cx="699432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06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18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30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Смена пароля на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Госуслугах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сайте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https://www.gosuslugi.ru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/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4999383" y="3051763"/>
            <a:ext cx="717837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8193" y="1147840"/>
            <a:ext cx="2964226" cy="477711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9" name="Стрелка вправо 8"/>
          <p:cNvSpPr/>
          <p:nvPr/>
        </p:nvSpPr>
        <p:spPr>
          <a:xfrm>
            <a:off x="10096644" y="3051763"/>
            <a:ext cx="760746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077" y="1195124"/>
            <a:ext cx="3258375" cy="4786904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45306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19582" y="306128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Смена пароля на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Госуслугах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сайте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https://www.gosuslugi.ru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/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defRPr/>
            </a:pPr>
            <a:endParaRPr lang="ru-RU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10837305" y="3292655"/>
            <a:ext cx="657851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9514" y="1091784"/>
            <a:ext cx="6818383" cy="4786904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893" y="1795961"/>
            <a:ext cx="3223213" cy="337854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6851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20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30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Смена пароля на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Госуслугах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сайте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https://www.gosuslugi.ru/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4150" y="1105923"/>
            <a:ext cx="3761386" cy="4819027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145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21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30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Смена пароля на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Госуслугах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(на сайте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https://www.gosuslugi.ru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/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10481" y="1028615"/>
            <a:ext cx="88569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>
                <a:solidFill>
                  <a:srgbClr val="C00000"/>
                </a:solidFill>
                <a:latin typeface="Lato"/>
              </a:rPr>
              <a:t>Как восстановить пароль или доступ к учётной записи на </a:t>
            </a:r>
            <a:r>
              <a:rPr lang="ru-RU" b="1" dirty="0" err="1" smtClean="0">
                <a:solidFill>
                  <a:srgbClr val="C00000"/>
                </a:solidFill>
                <a:latin typeface="Lato"/>
              </a:rPr>
              <a:t>Госуслугах</a:t>
            </a:r>
            <a:r>
              <a:rPr lang="ru-RU" b="1" dirty="0" smtClean="0">
                <a:solidFill>
                  <a:srgbClr val="C00000"/>
                </a:solidFill>
                <a:latin typeface="Lato"/>
              </a:rPr>
              <a:t>?</a:t>
            </a:r>
            <a:endParaRPr lang="ru-RU" b="1" i="0" dirty="0">
              <a:solidFill>
                <a:srgbClr val="C00000"/>
              </a:solidFill>
              <a:effectLst/>
              <a:latin typeface="Lato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5005" y="1432630"/>
            <a:ext cx="4103661" cy="401129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3385404" y="5584059"/>
            <a:ext cx="549522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hlinkClick r:id="rId4"/>
              </a:rPr>
              <a:t>https://</a:t>
            </a:r>
            <a:r>
              <a:rPr lang="en-US" sz="2200" b="1" dirty="0" smtClean="0">
                <a:hlinkClick r:id="rId4"/>
              </a:rPr>
              <a:t>www.gosuslugi.ru/help/faq/login/7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64996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22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4" y="317619"/>
            <a:ext cx="7924457" cy="7313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Безопасные настройки гаджета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апл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-телефон)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74435" y="1064673"/>
            <a:ext cx="48408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b="1" dirty="0">
                <a:solidFill>
                  <a:srgbClr val="C00000"/>
                </a:solidFill>
                <a:latin typeface="Lato"/>
              </a:rPr>
              <a:t>Безопасные настройки приватности </a:t>
            </a:r>
            <a:r>
              <a:rPr lang="en-US" b="1" dirty="0">
                <a:solidFill>
                  <a:srgbClr val="C00000"/>
                </a:solidFill>
                <a:latin typeface="Lato"/>
              </a:rPr>
              <a:t>iOS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3509" y="1539660"/>
            <a:ext cx="3522663" cy="366056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72160" y="5367781"/>
            <a:ext cx="10251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hlinkClick r:id="rId3"/>
              </a:rPr>
              <a:t>https://privacy.kaspersky.com/ru/articles/operation-system-settings-ios-medium</a:t>
            </a:r>
            <a:r>
              <a:rPr lang="en-US" b="1" dirty="0" smtClean="0">
                <a:hlinkClick r:id="rId3"/>
              </a:rPr>
              <a:t>/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09084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23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299"/>
            <a:ext cx="7924457" cy="7313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Безопасные настройки гаджета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апл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-телефон)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1592" y="2667062"/>
            <a:ext cx="1381125" cy="128587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2587" y="1292033"/>
            <a:ext cx="2413113" cy="45205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0685" y="1292033"/>
            <a:ext cx="2833552" cy="4474845"/>
          </a:xfrm>
          <a:prstGeom prst="rect">
            <a:avLst/>
          </a:prstGeom>
        </p:spPr>
      </p:pic>
      <p:sp>
        <p:nvSpPr>
          <p:cNvPr id="21" name="Стрелка вправо 20"/>
          <p:cNvSpPr/>
          <p:nvPr/>
        </p:nvSpPr>
        <p:spPr>
          <a:xfrm>
            <a:off x="3597140" y="3067683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7305540" y="3045202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55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24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299"/>
            <a:ext cx="7924457" cy="7313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Безопасные настройки гаджета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апл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-телефон)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1592" y="2667062"/>
            <a:ext cx="1381125" cy="128587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0052" y="1182737"/>
            <a:ext cx="2413113" cy="45205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21" name="Стрелка вправо 20"/>
          <p:cNvSpPr/>
          <p:nvPr/>
        </p:nvSpPr>
        <p:spPr>
          <a:xfrm>
            <a:off x="3597140" y="3067683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7205262" y="3065521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516A3482-DF90-4351-B5A0-49F2F31CE514" descr="IMG_980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1252" y="1176440"/>
            <a:ext cx="2550345" cy="4526862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14696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25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299"/>
            <a:ext cx="7924457" cy="7313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Безопасные настройки гаджета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апл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-телефон)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520" y="2520709"/>
            <a:ext cx="1381125" cy="128587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21" name="Стрелка вправо 20"/>
          <p:cNvSpPr/>
          <p:nvPr/>
        </p:nvSpPr>
        <p:spPr>
          <a:xfrm>
            <a:off x="2964650" y="2921330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7390450" y="2921330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C7FBB5E4-D503-4C07-B8F9-60494EDB54E9" descr="IMG_981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465" y="1069801"/>
            <a:ext cx="2797200" cy="496502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9846" y="2234199"/>
            <a:ext cx="3454452" cy="23435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59030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26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299"/>
            <a:ext cx="7924457" cy="7313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Безопасные настройки гаджета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апл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-телефон)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520" y="2520709"/>
            <a:ext cx="1381125" cy="128587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21" name="Стрелка вправо 20"/>
          <p:cNvSpPr/>
          <p:nvPr/>
        </p:nvSpPr>
        <p:spPr>
          <a:xfrm>
            <a:off x="2964650" y="2921330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7219616" y="2921330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C7FBB5E4-D503-4C07-B8F9-60494EDB54E9" descr="IMG_981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465" y="1069801"/>
            <a:ext cx="2797200" cy="496502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4933" y="1254264"/>
            <a:ext cx="3744278" cy="456593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41100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27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299"/>
            <a:ext cx="7924457" cy="7313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Безопасные настройки гаджета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апл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-телефон)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520" y="2520709"/>
            <a:ext cx="1381125" cy="128587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21" name="Стрелка вправо 20"/>
          <p:cNvSpPr/>
          <p:nvPr/>
        </p:nvSpPr>
        <p:spPr>
          <a:xfrm>
            <a:off x="2964650" y="2921330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7219616" y="2921330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C7FBB5E4-D503-4C07-B8F9-60494EDB54E9" descr="IMG_981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465" y="1069801"/>
            <a:ext cx="2797200" cy="496502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9019" y="1028614"/>
            <a:ext cx="3055203" cy="50062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02143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28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299"/>
            <a:ext cx="7924457" cy="7313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Безопасные настройки гаджета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апл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-телефон)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520" y="2520709"/>
            <a:ext cx="1381125" cy="128587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21" name="Стрелка вправо 20"/>
          <p:cNvSpPr/>
          <p:nvPr/>
        </p:nvSpPr>
        <p:spPr>
          <a:xfrm>
            <a:off x="2964650" y="2921330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7219616" y="2921330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C7FBB5E4-D503-4C07-B8F9-60494EDB54E9" descr="IMG_981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465" y="1069801"/>
            <a:ext cx="2797200" cy="496502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9019" y="1028614"/>
            <a:ext cx="3055203" cy="50062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36458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29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299"/>
            <a:ext cx="7924457" cy="7313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Безопасные настройки гаджета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апл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-телефон)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520" y="2520709"/>
            <a:ext cx="1381125" cy="128587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21" name="Стрелка вправо 20"/>
          <p:cNvSpPr/>
          <p:nvPr/>
        </p:nvSpPr>
        <p:spPr>
          <a:xfrm>
            <a:off x="2978425" y="2921330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6985936" y="2921330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4046" y="1182737"/>
            <a:ext cx="2372178" cy="466904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4099" name="07DB680B-4F6B-4B2D-8FC6-1A350B8E816D" descr="IMG_9817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159" y="1182737"/>
            <a:ext cx="2718441" cy="4825232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622658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30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299"/>
            <a:ext cx="7924457" cy="7313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Безопасные настройки гаджета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апл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-телефон)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520" y="2520709"/>
            <a:ext cx="1381125" cy="128587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21" name="Стрелка вправо 20"/>
          <p:cNvSpPr/>
          <p:nvPr/>
        </p:nvSpPr>
        <p:spPr>
          <a:xfrm>
            <a:off x="2978425" y="2921330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6985936" y="2921330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4046" y="1182737"/>
            <a:ext cx="2372178" cy="466904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5122" name="09170197-ED83-4894-A92D-EFC78A4C76A2" descr="IMG_981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993" y="2072223"/>
            <a:ext cx="3433568" cy="2360578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33372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31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299"/>
            <a:ext cx="7924457" cy="7313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Безопасные настройки гаджета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апл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-телефон)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520" y="2520709"/>
            <a:ext cx="1381125" cy="128587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21" name="Стрелка вправо 20"/>
          <p:cNvSpPr/>
          <p:nvPr/>
        </p:nvSpPr>
        <p:spPr>
          <a:xfrm>
            <a:off x="2978425" y="2921330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6985936" y="2921330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107" y="1176463"/>
            <a:ext cx="2372178" cy="466904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6146" name="CB58B5F0-7B7D-446F-BB86-4123154A52AC" descr="IMG_982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6858" y="1227075"/>
            <a:ext cx="2573422" cy="4567823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12" name="Стрелка вправо 11"/>
          <p:cNvSpPr/>
          <p:nvPr/>
        </p:nvSpPr>
        <p:spPr>
          <a:xfrm>
            <a:off x="11166231" y="2921330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87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32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299"/>
            <a:ext cx="7924457" cy="7313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Безопасные настройки гаджета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апл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-телефон)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Стрелка вправо 20"/>
          <p:cNvSpPr/>
          <p:nvPr/>
        </p:nvSpPr>
        <p:spPr>
          <a:xfrm>
            <a:off x="5752105" y="2983865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CB58B5F0-7B7D-446F-BB86-4123154A52AC" descr="IMG_98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427" y="1227075"/>
            <a:ext cx="2573422" cy="4567823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9872" y="1227075"/>
            <a:ext cx="3990975" cy="448627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38757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33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299"/>
            <a:ext cx="7924457" cy="7313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Безопасные настройки гаджета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апл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-телефон)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520" y="2520709"/>
            <a:ext cx="1381125" cy="128587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21" name="Стрелка вправо 20"/>
          <p:cNvSpPr/>
          <p:nvPr/>
        </p:nvSpPr>
        <p:spPr>
          <a:xfrm>
            <a:off x="2978425" y="2921330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6985936" y="2921330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107" y="1176463"/>
            <a:ext cx="2372178" cy="466904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8194" name="44D06F5F-FF2C-4058-AC5C-BCECB4972E47" descr="IMG_982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496" y="1176464"/>
            <a:ext cx="2590304" cy="459779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35528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34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299"/>
            <a:ext cx="7924457" cy="7313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Безопасные настройки гаджета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апл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-телефон)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520" y="2520709"/>
            <a:ext cx="1381125" cy="128587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21" name="Стрелка вправо 20"/>
          <p:cNvSpPr/>
          <p:nvPr/>
        </p:nvSpPr>
        <p:spPr>
          <a:xfrm>
            <a:off x="2964650" y="2921330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7219616" y="2921330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0564" y="1182737"/>
            <a:ext cx="2527961" cy="452456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241" y="1243773"/>
            <a:ext cx="2645451" cy="444582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61385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35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299"/>
            <a:ext cx="7924457" cy="7313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Безопасные настройки гаджета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апл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-телефон)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520" y="2520709"/>
            <a:ext cx="1381125" cy="128587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21" name="Стрелка вправо 20"/>
          <p:cNvSpPr/>
          <p:nvPr/>
        </p:nvSpPr>
        <p:spPr>
          <a:xfrm>
            <a:off x="2964650" y="2921330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6800766" y="2825368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682" y="1290032"/>
            <a:ext cx="2527961" cy="452456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9218" name="61CFD6C0-4B9A-4D7A-AE1B-336ED4032879" descr="IMG_980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2798" y="1289496"/>
            <a:ext cx="2549656" cy="452564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12" name="Стрелка вправо 11"/>
          <p:cNvSpPr/>
          <p:nvPr/>
        </p:nvSpPr>
        <p:spPr>
          <a:xfrm>
            <a:off x="10948276" y="2825368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02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36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299"/>
            <a:ext cx="7924457" cy="7313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Безопасные настройки гаджета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апл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-телефон)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Стрелка вправо 20"/>
          <p:cNvSpPr/>
          <p:nvPr/>
        </p:nvSpPr>
        <p:spPr>
          <a:xfrm>
            <a:off x="5240490" y="3067684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388" y="1237593"/>
            <a:ext cx="2969353" cy="4625126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7635" y="1237593"/>
            <a:ext cx="4238459" cy="46251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7930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37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299"/>
            <a:ext cx="7924457" cy="7313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Безопасные настройки гаджета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апл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-телефон)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Стрелка вправо 20"/>
          <p:cNvSpPr/>
          <p:nvPr/>
        </p:nvSpPr>
        <p:spPr>
          <a:xfrm>
            <a:off x="5601030" y="3067684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959" y="1299824"/>
            <a:ext cx="2969353" cy="4625126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6333" y="1232363"/>
            <a:ext cx="2783522" cy="49409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7354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38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299"/>
            <a:ext cx="7924457" cy="7313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Безопасные настройки гаджета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апл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-телефон)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Стрелка вправо 20"/>
          <p:cNvSpPr/>
          <p:nvPr/>
        </p:nvSpPr>
        <p:spPr>
          <a:xfrm>
            <a:off x="5601030" y="3067684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959" y="1299824"/>
            <a:ext cx="2969353" cy="4625126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5307" y="2136628"/>
            <a:ext cx="5044854" cy="28313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67637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39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299"/>
            <a:ext cx="7924457" cy="7313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Безопасные настройки гаджета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апл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-телефон)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Стрелка вправо 20"/>
          <p:cNvSpPr/>
          <p:nvPr/>
        </p:nvSpPr>
        <p:spPr>
          <a:xfrm>
            <a:off x="5601030" y="3067684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7293" y="2024684"/>
            <a:ext cx="5179402" cy="281190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5691" y="1182737"/>
            <a:ext cx="2790825" cy="4495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9873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40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299"/>
            <a:ext cx="7924457" cy="7313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Безопасные настройки гаджета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апл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-телефон)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689" y="1277568"/>
            <a:ext cx="2567852" cy="45494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9" name="Стрелка вправо 8"/>
          <p:cNvSpPr/>
          <p:nvPr/>
        </p:nvSpPr>
        <p:spPr>
          <a:xfrm>
            <a:off x="3680790" y="2942871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266" name="BA99A1AB-CB75-4EA6-8530-5506A5D48374" descr="IMG_983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408" y="1277568"/>
            <a:ext cx="2617792" cy="464658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12" name="Стрелка вправо 11"/>
          <p:cNvSpPr/>
          <p:nvPr/>
        </p:nvSpPr>
        <p:spPr>
          <a:xfrm>
            <a:off x="7416488" y="2997254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267" name="D1D2BD64-D747-4A48-BF7A-3FD3E24D925B" descr="IMG_983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685" y="1301028"/>
            <a:ext cx="2549879" cy="4526035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4277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41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299"/>
            <a:ext cx="7924457" cy="7313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Безопасные настройки гаджета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апл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-телефон)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5180" y="1404482"/>
            <a:ext cx="3358922" cy="4417213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198" y="1277568"/>
            <a:ext cx="2567852" cy="45494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9" name="Стрелка вправо 8"/>
          <p:cNvSpPr/>
          <p:nvPr/>
        </p:nvSpPr>
        <p:spPr>
          <a:xfrm>
            <a:off x="3432275" y="3067683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4861D73D-7A0F-47C4-B330-E233D85F837B" descr="IMG_980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098" y="1404482"/>
            <a:ext cx="2507464" cy="445074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11435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42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299"/>
            <a:ext cx="7924457" cy="7313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Безопасные настройки гаджета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апл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-телефон)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3439283" y="3067684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56" y="1222135"/>
            <a:ext cx="2797624" cy="4702816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1026" name="4D3E42E8-3B5B-4C53-B58C-56184718348E" descr="IMG_98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925" y="1222135"/>
            <a:ext cx="2649473" cy="4702816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1027" name="68106101-CFEB-4C56-960C-6670E08C063A" descr="IMG_981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2873" y="1953088"/>
            <a:ext cx="3376088" cy="3599402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20539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43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73255" y="214398"/>
            <a:ext cx="7924457" cy="7313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Безопасные настройки гаджета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андроид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-телефон)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22631" y="1123636"/>
            <a:ext cx="56883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>
                <a:solidFill>
                  <a:srgbClr val="C00000"/>
                </a:solidFill>
                <a:latin typeface="Lato"/>
              </a:rPr>
              <a:t>Безопасные настройки приватности </a:t>
            </a:r>
            <a:r>
              <a:rPr lang="en-US" b="1" dirty="0">
                <a:solidFill>
                  <a:srgbClr val="C00000"/>
                </a:solidFill>
                <a:latin typeface="Lato"/>
              </a:rPr>
              <a:t>Android</a:t>
            </a:r>
          </a:p>
          <a:p>
            <a:pPr fontAlgn="base"/>
            <a:endParaRPr lang="ru-RU" b="1" i="0" dirty="0">
              <a:solidFill>
                <a:srgbClr val="C00000"/>
              </a:solidFill>
              <a:effectLst/>
              <a:latin typeface="Lato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8273" y="1537623"/>
            <a:ext cx="3929955" cy="383701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5" name="Прямоугольник 4"/>
          <p:cNvSpPr/>
          <p:nvPr/>
        </p:nvSpPr>
        <p:spPr>
          <a:xfrm>
            <a:off x="1489710" y="5528763"/>
            <a:ext cx="91541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hlinkClick r:id="rId3"/>
              </a:rPr>
              <a:t>https://privacy.kaspersky.com/ru/articles/operation-system-settings-androidos-medium</a:t>
            </a:r>
            <a:r>
              <a:rPr lang="en-US" b="1" dirty="0" smtClean="0">
                <a:hlinkClick r:id="rId3"/>
              </a:rPr>
              <a:t>/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67494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44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73255" y="214398"/>
            <a:ext cx="7924457" cy="7313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Безопасные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настройки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Телеграма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771" y="1405968"/>
            <a:ext cx="8495671" cy="42097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00247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45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73255" y="214398"/>
            <a:ext cx="7924457" cy="7313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Безопасные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настройки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Телеграма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487" y="1969882"/>
            <a:ext cx="8991600" cy="26860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29229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46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73255" y="214398"/>
            <a:ext cx="7924457" cy="7313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Безопасные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настройки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Телеграма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136" y="1167715"/>
            <a:ext cx="9886950" cy="46863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14990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47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73255" y="214398"/>
            <a:ext cx="7924457" cy="7313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Безопасные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настройки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Телеграма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C4E1CBAC-7935-4C5F-9198-F7FE90375982" descr="IMG_98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34" y="2079193"/>
            <a:ext cx="6096000" cy="2346325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3" name="Полилиния 2"/>
          <p:cNvSpPr/>
          <p:nvPr/>
        </p:nvSpPr>
        <p:spPr>
          <a:xfrm>
            <a:off x="4660642" y="3453413"/>
            <a:ext cx="1668083" cy="1322773"/>
          </a:xfrm>
          <a:custGeom>
            <a:avLst/>
            <a:gdLst>
              <a:gd name="connsiteX0" fmla="*/ 416332 w 1668083"/>
              <a:gd name="connsiteY0" fmla="*/ 115410 h 1322773"/>
              <a:gd name="connsiteX1" fmla="*/ 238779 w 1668083"/>
              <a:gd name="connsiteY1" fmla="*/ 186431 h 1322773"/>
              <a:gd name="connsiteX2" fmla="*/ 185513 w 1668083"/>
              <a:gd name="connsiteY2" fmla="*/ 195309 h 1322773"/>
              <a:gd name="connsiteX3" fmla="*/ 150002 w 1668083"/>
              <a:gd name="connsiteY3" fmla="*/ 204186 h 1322773"/>
              <a:gd name="connsiteX4" fmla="*/ 114491 w 1668083"/>
              <a:gd name="connsiteY4" fmla="*/ 221942 h 1322773"/>
              <a:gd name="connsiteX5" fmla="*/ 70103 w 1668083"/>
              <a:gd name="connsiteY5" fmla="*/ 239697 h 1322773"/>
              <a:gd name="connsiteX6" fmla="*/ 34592 w 1668083"/>
              <a:gd name="connsiteY6" fmla="*/ 275208 h 1322773"/>
              <a:gd name="connsiteX7" fmla="*/ 34592 w 1668083"/>
              <a:gd name="connsiteY7" fmla="*/ 781235 h 1322773"/>
              <a:gd name="connsiteX8" fmla="*/ 52347 w 1668083"/>
              <a:gd name="connsiteY8" fmla="*/ 905522 h 1322773"/>
              <a:gd name="connsiteX9" fmla="*/ 78980 w 1668083"/>
              <a:gd name="connsiteY9" fmla="*/ 958788 h 1322773"/>
              <a:gd name="connsiteX10" fmla="*/ 123369 w 1668083"/>
              <a:gd name="connsiteY10" fmla="*/ 1047565 h 1322773"/>
              <a:gd name="connsiteX11" fmla="*/ 150002 w 1668083"/>
              <a:gd name="connsiteY11" fmla="*/ 1100831 h 1322773"/>
              <a:gd name="connsiteX12" fmla="*/ 203268 w 1668083"/>
              <a:gd name="connsiteY12" fmla="*/ 1136342 h 1322773"/>
              <a:gd name="connsiteX13" fmla="*/ 256534 w 1668083"/>
              <a:gd name="connsiteY13" fmla="*/ 1180730 h 1322773"/>
              <a:gd name="connsiteX14" fmla="*/ 283167 w 1668083"/>
              <a:gd name="connsiteY14" fmla="*/ 1207363 h 1322773"/>
              <a:gd name="connsiteX15" fmla="*/ 309800 w 1668083"/>
              <a:gd name="connsiteY15" fmla="*/ 1216241 h 1322773"/>
              <a:gd name="connsiteX16" fmla="*/ 380821 w 1668083"/>
              <a:gd name="connsiteY16" fmla="*/ 1260629 h 1322773"/>
              <a:gd name="connsiteX17" fmla="*/ 416332 w 1668083"/>
              <a:gd name="connsiteY17" fmla="*/ 1269507 h 1322773"/>
              <a:gd name="connsiteX18" fmla="*/ 451843 w 1668083"/>
              <a:gd name="connsiteY18" fmla="*/ 1287262 h 1322773"/>
              <a:gd name="connsiteX19" fmla="*/ 496231 w 1668083"/>
              <a:gd name="connsiteY19" fmla="*/ 1296140 h 1322773"/>
              <a:gd name="connsiteX20" fmla="*/ 593885 w 1668083"/>
              <a:gd name="connsiteY20" fmla="*/ 1322773 h 1322773"/>
              <a:gd name="connsiteX21" fmla="*/ 656029 w 1668083"/>
              <a:gd name="connsiteY21" fmla="*/ 1313895 h 1322773"/>
              <a:gd name="connsiteX22" fmla="*/ 727050 w 1668083"/>
              <a:gd name="connsiteY22" fmla="*/ 1278385 h 1322773"/>
              <a:gd name="connsiteX23" fmla="*/ 771439 w 1668083"/>
              <a:gd name="connsiteY23" fmla="*/ 1260629 h 1322773"/>
              <a:gd name="connsiteX24" fmla="*/ 860215 w 1668083"/>
              <a:gd name="connsiteY24" fmla="*/ 1225118 h 1322773"/>
              <a:gd name="connsiteX25" fmla="*/ 895726 w 1668083"/>
              <a:gd name="connsiteY25" fmla="*/ 1189608 h 1322773"/>
              <a:gd name="connsiteX26" fmla="*/ 922359 w 1668083"/>
              <a:gd name="connsiteY26" fmla="*/ 1180730 h 1322773"/>
              <a:gd name="connsiteX27" fmla="*/ 975625 w 1668083"/>
              <a:gd name="connsiteY27" fmla="*/ 1145219 h 1322773"/>
              <a:gd name="connsiteX28" fmla="*/ 1020014 w 1668083"/>
              <a:gd name="connsiteY28" fmla="*/ 1109709 h 1322773"/>
              <a:gd name="connsiteX29" fmla="*/ 1055524 w 1668083"/>
              <a:gd name="connsiteY29" fmla="*/ 1091953 h 1322773"/>
              <a:gd name="connsiteX30" fmla="*/ 1170934 w 1668083"/>
              <a:gd name="connsiteY30" fmla="*/ 1012054 h 1322773"/>
              <a:gd name="connsiteX31" fmla="*/ 1286344 w 1668083"/>
              <a:gd name="connsiteY31" fmla="*/ 976544 h 1322773"/>
              <a:gd name="connsiteX32" fmla="*/ 1321854 w 1668083"/>
              <a:gd name="connsiteY32" fmla="*/ 958788 h 1322773"/>
              <a:gd name="connsiteX33" fmla="*/ 1348487 w 1668083"/>
              <a:gd name="connsiteY33" fmla="*/ 941033 h 1322773"/>
              <a:gd name="connsiteX34" fmla="*/ 1383998 w 1668083"/>
              <a:gd name="connsiteY34" fmla="*/ 932155 h 1322773"/>
              <a:gd name="connsiteX35" fmla="*/ 1410631 w 1668083"/>
              <a:gd name="connsiteY35" fmla="*/ 923278 h 1322773"/>
              <a:gd name="connsiteX36" fmla="*/ 1455019 w 1668083"/>
              <a:gd name="connsiteY36" fmla="*/ 896645 h 1322773"/>
              <a:gd name="connsiteX37" fmla="*/ 1490530 w 1668083"/>
              <a:gd name="connsiteY37" fmla="*/ 870012 h 1322773"/>
              <a:gd name="connsiteX38" fmla="*/ 1570429 w 1668083"/>
              <a:gd name="connsiteY38" fmla="*/ 878889 h 1322773"/>
              <a:gd name="connsiteX39" fmla="*/ 1623695 w 1668083"/>
              <a:gd name="connsiteY39" fmla="*/ 896645 h 1322773"/>
              <a:gd name="connsiteX40" fmla="*/ 1650328 w 1668083"/>
              <a:gd name="connsiteY40" fmla="*/ 834501 h 1322773"/>
              <a:gd name="connsiteX41" fmla="*/ 1659206 w 1668083"/>
              <a:gd name="connsiteY41" fmla="*/ 763480 h 1322773"/>
              <a:gd name="connsiteX42" fmla="*/ 1668083 w 1668083"/>
              <a:gd name="connsiteY42" fmla="*/ 727969 h 1322773"/>
              <a:gd name="connsiteX43" fmla="*/ 1632573 w 1668083"/>
              <a:gd name="connsiteY43" fmla="*/ 319596 h 1322773"/>
              <a:gd name="connsiteX44" fmla="*/ 1623695 w 1668083"/>
              <a:gd name="connsiteY44" fmla="*/ 292963 h 1322773"/>
              <a:gd name="connsiteX45" fmla="*/ 1588184 w 1668083"/>
              <a:gd name="connsiteY45" fmla="*/ 204186 h 1322773"/>
              <a:gd name="connsiteX46" fmla="*/ 1570429 w 1668083"/>
              <a:gd name="connsiteY46" fmla="*/ 142043 h 1322773"/>
              <a:gd name="connsiteX47" fmla="*/ 1552674 w 1668083"/>
              <a:gd name="connsiteY47" fmla="*/ 106532 h 1322773"/>
              <a:gd name="connsiteX48" fmla="*/ 1543796 w 1668083"/>
              <a:gd name="connsiteY48" fmla="*/ 79899 h 1322773"/>
              <a:gd name="connsiteX49" fmla="*/ 1517163 w 1668083"/>
              <a:gd name="connsiteY49" fmla="*/ 44388 h 1322773"/>
              <a:gd name="connsiteX50" fmla="*/ 1481652 w 1668083"/>
              <a:gd name="connsiteY50" fmla="*/ 0 h 1322773"/>
              <a:gd name="connsiteX51" fmla="*/ 993380 w 1668083"/>
              <a:gd name="connsiteY51" fmla="*/ 8878 h 1322773"/>
              <a:gd name="connsiteX52" fmla="*/ 948992 w 1668083"/>
              <a:gd name="connsiteY52" fmla="*/ 17755 h 1322773"/>
              <a:gd name="connsiteX53" fmla="*/ 673784 w 1668083"/>
              <a:gd name="connsiteY53" fmla="*/ 35511 h 1322773"/>
              <a:gd name="connsiteX54" fmla="*/ 593885 w 1668083"/>
              <a:gd name="connsiteY54" fmla="*/ 53266 h 1322773"/>
              <a:gd name="connsiteX55" fmla="*/ 478476 w 1668083"/>
              <a:gd name="connsiteY55" fmla="*/ 62144 h 1322773"/>
              <a:gd name="connsiteX56" fmla="*/ 451843 w 1668083"/>
              <a:gd name="connsiteY56" fmla="*/ 79899 h 1322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668083" h="1322773">
                <a:moveTo>
                  <a:pt x="416332" y="115410"/>
                </a:moveTo>
                <a:cubicBezTo>
                  <a:pt x="357148" y="139084"/>
                  <a:pt x="299016" y="165580"/>
                  <a:pt x="238779" y="186431"/>
                </a:cubicBezTo>
                <a:cubicBezTo>
                  <a:pt x="221769" y="192319"/>
                  <a:pt x="203164" y="191779"/>
                  <a:pt x="185513" y="195309"/>
                </a:cubicBezTo>
                <a:cubicBezTo>
                  <a:pt x="173549" y="197702"/>
                  <a:pt x="161839" y="201227"/>
                  <a:pt x="150002" y="204186"/>
                </a:cubicBezTo>
                <a:cubicBezTo>
                  <a:pt x="138165" y="210105"/>
                  <a:pt x="126585" y="216567"/>
                  <a:pt x="114491" y="221942"/>
                </a:cubicBezTo>
                <a:cubicBezTo>
                  <a:pt x="99929" y="228414"/>
                  <a:pt x="83362" y="230857"/>
                  <a:pt x="70103" y="239697"/>
                </a:cubicBezTo>
                <a:cubicBezTo>
                  <a:pt x="56174" y="248983"/>
                  <a:pt x="46429" y="263371"/>
                  <a:pt x="34592" y="275208"/>
                </a:cubicBezTo>
                <a:cubicBezTo>
                  <a:pt x="-30417" y="470238"/>
                  <a:pt x="12009" y="322056"/>
                  <a:pt x="34592" y="781235"/>
                </a:cubicBezTo>
                <a:cubicBezTo>
                  <a:pt x="35537" y="800448"/>
                  <a:pt x="40010" y="874679"/>
                  <a:pt x="52347" y="905522"/>
                </a:cubicBezTo>
                <a:cubicBezTo>
                  <a:pt x="59719" y="923953"/>
                  <a:pt x="70102" y="941033"/>
                  <a:pt x="78980" y="958788"/>
                </a:cubicBezTo>
                <a:cubicBezTo>
                  <a:pt x="95258" y="1040176"/>
                  <a:pt x="73806" y="968265"/>
                  <a:pt x="123369" y="1047565"/>
                </a:cubicBezTo>
                <a:cubicBezTo>
                  <a:pt x="141930" y="1077262"/>
                  <a:pt x="119863" y="1074459"/>
                  <a:pt x="150002" y="1100831"/>
                </a:cubicBezTo>
                <a:cubicBezTo>
                  <a:pt x="166061" y="1114883"/>
                  <a:pt x="186875" y="1122681"/>
                  <a:pt x="203268" y="1136342"/>
                </a:cubicBezTo>
                <a:cubicBezTo>
                  <a:pt x="221023" y="1151138"/>
                  <a:pt x="239260" y="1165375"/>
                  <a:pt x="256534" y="1180730"/>
                </a:cubicBezTo>
                <a:cubicBezTo>
                  <a:pt x="265918" y="1189071"/>
                  <a:pt x="272721" y="1200399"/>
                  <a:pt x="283167" y="1207363"/>
                </a:cubicBezTo>
                <a:cubicBezTo>
                  <a:pt x="290953" y="1212554"/>
                  <a:pt x="300922" y="1213282"/>
                  <a:pt x="309800" y="1216241"/>
                </a:cubicBezTo>
                <a:cubicBezTo>
                  <a:pt x="337732" y="1237189"/>
                  <a:pt x="348325" y="1248443"/>
                  <a:pt x="380821" y="1260629"/>
                </a:cubicBezTo>
                <a:cubicBezTo>
                  <a:pt x="392245" y="1264913"/>
                  <a:pt x="404908" y="1265223"/>
                  <a:pt x="416332" y="1269507"/>
                </a:cubicBezTo>
                <a:cubicBezTo>
                  <a:pt x="428723" y="1274154"/>
                  <a:pt x="439288" y="1283077"/>
                  <a:pt x="451843" y="1287262"/>
                </a:cubicBezTo>
                <a:cubicBezTo>
                  <a:pt x="466158" y="1292034"/>
                  <a:pt x="481501" y="1292867"/>
                  <a:pt x="496231" y="1296140"/>
                </a:cubicBezTo>
                <a:cubicBezTo>
                  <a:pt x="527959" y="1303191"/>
                  <a:pt x="563591" y="1314118"/>
                  <a:pt x="593885" y="1322773"/>
                </a:cubicBezTo>
                <a:cubicBezTo>
                  <a:pt x="614600" y="1319814"/>
                  <a:pt x="635729" y="1318970"/>
                  <a:pt x="656029" y="1313895"/>
                </a:cubicBezTo>
                <a:cubicBezTo>
                  <a:pt x="717466" y="1298536"/>
                  <a:pt x="682375" y="1300722"/>
                  <a:pt x="727050" y="1278385"/>
                </a:cubicBezTo>
                <a:cubicBezTo>
                  <a:pt x="741304" y="1271258"/>
                  <a:pt x="756876" y="1267101"/>
                  <a:pt x="771439" y="1260629"/>
                </a:cubicBezTo>
                <a:cubicBezTo>
                  <a:pt x="849814" y="1225795"/>
                  <a:pt x="757447" y="1259375"/>
                  <a:pt x="860215" y="1225118"/>
                </a:cubicBezTo>
                <a:cubicBezTo>
                  <a:pt x="872052" y="1213281"/>
                  <a:pt x="882104" y="1199338"/>
                  <a:pt x="895726" y="1189608"/>
                </a:cubicBezTo>
                <a:cubicBezTo>
                  <a:pt x="903341" y="1184169"/>
                  <a:pt x="914573" y="1185921"/>
                  <a:pt x="922359" y="1180730"/>
                </a:cubicBezTo>
                <a:cubicBezTo>
                  <a:pt x="988859" y="1136396"/>
                  <a:pt x="912298" y="1166329"/>
                  <a:pt x="975625" y="1145219"/>
                </a:cubicBezTo>
                <a:cubicBezTo>
                  <a:pt x="990421" y="1133382"/>
                  <a:pt x="1004248" y="1120220"/>
                  <a:pt x="1020014" y="1109709"/>
                </a:cubicBezTo>
                <a:cubicBezTo>
                  <a:pt x="1031025" y="1102368"/>
                  <a:pt x="1044755" y="1099645"/>
                  <a:pt x="1055524" y="1091953"/>
                </a:cubicBezTo>
                <a:cubicBezTo>
                  <a:pt x="1148145" y="1025794"/>
                  <a:pt x="957084" y="1113351"/>
                  <a:pt x="1170934" y="1012054"/>
                </a:cubicBezTo>
                <a:cubicBezTo>
                  <a:pt x="1205018" y="995909"/>
                  <a:pt x="1248540" y="985994"/>
                  <a:pt x="1286344" y="976544"/>
                </a:cubicBezTo>
                <a:cubicBezTo>
                  <a:pt x="1298181" y="970625"/>
                  <a:pt x="1310364" y="965354"/>
                  <a:pt x="1321854" y="958788"/>
                </a:cubicBezTo>
                <a:cubicBezTo>
                  <a:pt x="1331118" y="953494"/>
                  <a:pt x="1338680" y="945236"/>
                  <a:pt x="1348487" y="941033"/>
                </a:cubicBezTo>
                <a:cubicBezTo>
                  <a:pt x="1359702" y="936227"/>
                  <a:pt x="1372266" y="935507"/>
                  <a:pt x="1383998" y="932155"/>
                </a:cubicBezTo>
                <a:cubicBezTo>
                  <a:pt x="1392996" y="929584"/>
                  <a:pt x="1401753" y="926237"/>
                  <a:pt x="1410631" y="923278"/>
                </a:cubicBezTo>
                <a:cubicBezTo>
                  <a:pt x="1452181" y="881726"/>
                  <a:pt x="1401240" y="927375"/>
                  <a:pt x="1455019" y="896645"/>
                </a:cubicBezTo>
                <a:cubicBezTo>
                  <a:pt x="1467866" y="889304"/>
                  <a:pt x="1478693" y="878890"/>
                  <a:pt x="1490530" y="870012"/>
                </a:cubicBezTo>
                <a:cubicBezTo>
                  <a:pt x="1517163" y="872971"/>
                  <a:pt x="1544153" y="873634"/>
                  <a:pt x="1570429" y="878889"/>
                </a:cubicBezTo>
                <a:cubicBezTo>
                  <a:pt x="1588781" y="882559"/>
                  <a:pt x="1623695" y="896645"/>
                  <a:pt x="1623695" y="896645"/>
                </a:cubicBezTo>
                <a:cubicBezTo>
                  <a:pt x="1632573" y="875930"/>
                  <a:pt x="1644521" y="856277"/>
                  <a:pt x="1650328" y="834501"/>
                </a:cubicBezTo>
                <a:cubicBezTo>
                  <a:pt x="1656475" y="811449"/>
                  <a:pt x="1655284" y="787013"/>
                  <a:pt x="1659206" y="763480"/>
                </a:cubicBezTo>
                <a:cubicBezTo>
                  <a:pt x="1661212" y="751445"/>
                  <a:pt x="1665124" y="739806"/>
                  <a:pt x="1668083" y="727969"/>
                </a:cubicBezTo>
                <a:cubicBezTo>
                  <a:pt x="1656246" y="591845"/>
                  <a:pt x="1646444" y="455528"/>
                  <a:pt x="1632573" y="319596"/>
                </a:cubicBezTo>
                <a:cubicBezTo>
                  <a:pt x="1631623" y="310286"/>
                  <a:pt x="1627170" y="301652"/>
                  <a:pt x="1623695" y="292963"/>
                </a:cubicBezTo>
                <a:cubicBezTo>
                  <a:pt x="1607601" y="252728"/>
                  <a:pt x="1598282" y="239531"/>
                  <a:pt x="1588184" y="204186"/>
                </a:cubicBezTo>
                <a:cubicBezTo>
                  <a:pt x="1581746" y="181652"/>
                  <a:pt x="1579554" y="163335"/>
                  <a:pt x="1570429" y="142043"/>
                </a:cubicBezTo>
                <a:cubicBezTo>
                  <a:pt x="1565216" y="129879"/>
                  <a:pt x="1557887" y="118696"/>
                  <a:pt x="1552674" y="106532"/>
                </a:cubicBezTo>
                <a:cubicBezTo>
                  <a:pt x="1548988" y="97931"/>
                  <a:pt x="1548439" y="88024"/>
                  <a:pt x="1543796" y="79899"/>
                </a:cubicBezTo>
                <a:cubicBezTo>
                  <a:pt x="1536455" y="67052"/>
                  <a:pt x="1525763" y="56428"/>
                  <a:pt x="1517163" y="44388"/>
                </a:cubicBezTo>
                <a:cubicBezTo>
                  <a:pt x="1489166" y="5192"/>
                  <a:pt x="1511345" y="29691"/>
                  <a:pt x="1481652" y="0"/>
                </a:cubicBezTo>
                <a:lnTo>
                  <a:pt x="993380" y="8878"/>
                </a:lnTo>
                <a:cubicBezTo>
                  <a:pt x="978299" y="9381"/>
                  <a:pt x="964029" y="16502"/>
                  <a:pt x="948992" y="17755"/>
                </a:cubicBezTo>
                <a:cubicBezTo>
                  <a:pt x="857383" y="25389"/>
                  <a:pt x="765520" y="29592"/>
                  <a:pt x="673784" y="35511"/>
                </a:cubicBezTo>
                <a:cubicBezTo>
                  <a:pt x="652801" y="40756"/>
                  <a:pt x="614167" y="51012"/>
                  <a:pt x="593885" y="53266"/>
                </a:cubicBezTo>
                <a:cubicBezTo>
                  <a:pt x="555538" y="57527"/>
                  <a:pt x="516946" y="59185"/>
                  <a:pt x="478476" y="62144"/>
                </a:cubicBezTo>
                <a:cubicBezTo>
                  <a:pt x="449036" y="71957"/>
                  <a:pt x="451843" y="61663"/>
                  <a:pt x="451843" y="79899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6127" y="966218"/>
            <a:ext cx="3081045" cy="536170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12" name="Стрелка вправо 11"/>
          <p:cNvSpPr/>
          <p:nvPr/>
        </p:nvSpPr>
        <p:spPr>
          <a:xfrm>
            <a:off x="6836363" y="3010039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11045858" y="2968781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51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48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73255" y="214398"/>
            <a:ext cx="7924457" cy="7313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Безопасные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настройки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Телеграма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5935483" y="3135371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AD942237-F25B-41BA-9D32-73CE62D60508" descr="IMG_98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934" y="1107006"/>
            <a:ext cx="4151926" cy="4722816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4099" name="C5D43F5B-8079-4B3F-B85E-98C2C7CFF347" descr="IMG_984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342" y="1107006"/>
            <a:ext cx="2660741" cy="4722816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70258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49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73255" y="214398"/>
            <a:ext cx="7924457" cy="7313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Безопасные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настройки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Телеграма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673" y="937776"/>
            <a:ext cx="8872833" cy="498717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03822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50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299"/>
            <a:ext cx="7924457" cy="7313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Настройки безопасности в системе вашего сотового оператора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9075" y="2405062"/>
            <a:ext cx="4133850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21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51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45044" y="100769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ПОЛЕЗНЫЕ ССЫЛКИ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2249" y="1243741"/>
            <a:ext cx="11146471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600" b="1" dirty="0" err="1">
                <a:solidFill>
                  <a:schemeClr val="bg2">
                    <a:lumMod val="25000"/>
                  </a:schemeClr>
                </a:solidFill>
              </a:rPr>
              <a:t>Кибербезопасность</a:t>
            </a:r>
            <a:r>
              <a:rPr lang="ru-RU" sz="1600" b="1" dirty="0">
                <a:solidFill>
                  <a:schemeClr val="bg2">
                    <a:lumMod val="25000"/>
                  </a:schemeClr>
                </a:solidFill>
              </a:rPr>
              <a:t> — это просто! </a:t>
            </a: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hlinkClick r:id="rId2"/>
              </a:rPr>
              <a:t>https://www.gosuslugi.ru/cybersecurity</a:t>
            </a: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  <a:p>
            <a:endParaRPr lang="ru-RU" sz="16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Как</a:t>
            </a:r>
            <a:r>
              <a:rPr lang="ru-RU" sz="1600" b="1" dirty="0">
                <a:solidFill>
                  <a:schemeClr val="bg2">
                    <a:lumMod val="25000"/>
                  </a:schemeClr>
                </a:solidFill>
              </a:rPr>
              <a:t> защитить свои гаджеты от </a:t>
            </a:r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мошенников </a:t>
            </a: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hlinkClick r:id="rId3"/>
              </a:rPr>
              <a:t>https://fincult.info/article/kak-zashchitit-svoi-gadzhety-ot-moshennikov</a:t>
            </a:r>
            <a:r>
              <a:rPr lang="en-US" sz="1600" b="1" dirty="0" smtClean="0">
                <a:solidFill>
                  <a:schemeClr val="bg2">
                    <a:lumMod val="25000"/>
                  </a:schemeClr>
                </a:solidFill>
                <a:hlinkClick r:id="rId3"/>
              </a:rPr>
              <a:t>/</a:t>
            </a:r>
            <a:endParaRPr lang="ru-RU" sz="16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6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600" b="1" dirty="0">
                <a:solidFill>
                  <a:schemeClr val="bg2">
                    <a:lumMod val="25000"/>
                  </a:schemeClr>
                </a:solidFill>
              </a:rPr>
              <a:t>О настройках защиты и конфиденциальности </a:t>
            </a:r>
            <a:r>
              <a:rPr lang="ru-RU" sz="1600" b="1" dirty="0" err="1" smtClean="0">
                <a:solidFill>
                  <a:schemeClr val="bg2">
                    <a:lumMod val="25000"/>
                  </a:schemeClr>
                </a:solidFill>
              </a:rPr>
              <a:t>Android</a:t>
            </a:r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hlinkClick r:id="rId4"/>
              </a:rPr>
              <a:t>https://</a:t>
            </a:r>
            <a:r>
              <a:rPr lang="en-US" sz="1600" b="1" dirty="0" smtClean="0">
                <a:solidFill>
                  <a:schemeClr val="bg2">
                    <a:lumMod val="25000"/>
                  </a:schemeClr>
                </a:solidFill>
                <a:hlinkClick r:id="rId4"/>
              </a:rPr>
              <a:t>support.google.com/android/answer/13985942</a:t>
            </a:r>
            <a:endParaRPr lang="ru-RU" sz="16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6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600" b="1" dirty="0">
                <a:solidFill>
                  <a:schemeClr val="bg2">
                    <a:lumMod val="25000"/>
                  </a:schemeClr>
                </a:solidFill>
              </a:rPr>
              <a:t>Руководство по личной безопасности </a:t>
            </a:r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пользователя </a:t>
            </a:r>
            <a:r>
              <a:rPr lang="en-US" sz="1600" b="1" dirty="0" smtClean="0">
                <a:solidFill>
                  <a:schemeClr val="bg2">
                    <a:lumMod val="25000"/>
                  </a:schemeClr>
                </a:solidFill>
              </a:rPr>
              <a:t>Apple</a:t>
            </a:r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hlinkClick r:id="rId5"/>
              </a:rPr>
              <a:t>https://</a:t>
            </a:r>
            <a:r>
              <a:rPr lang="en-US" sz="1600" b="1" dirty="0" smtClean="0">
                <a:solidFill>
                  <a:schemeClr val="bg2">
                    <a:lumMod val="25000"/>
                  </a:schemeClr>
                </a:solidFill>
                <a:hlinkClick r:id="rId5"/>
              </a:rPr>
              <a:t>support.apple.com/ru-ru/guide/personal-safety/welcome/web</a:t>
            </a:r>
            <a:endParaRPr lang="ru-RU" sz="16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6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600" b="1" dirty="0">
                <a:solidFill>
                  <a:schemeClr val="bg2">
                    <a:lumMod val="25000"/>
                  </a:schemeClr>
                </a:solidFill>
              </a:rPr>
              <a:t>Как сделать, чтобы аккаунт в </a:t>
            </a:r>
            <a:r>
              <a:rPr lang="ru-RU" sz="1600" b="1" dirty="0" err="1">
                <a:solidFill>
                  <a:schemeClr val="bg2">
                    <a:lumMod val="25000"/>
                  </a:schemeClr>
                </a:solidFill>
              </a:rPr>
              <a:t>Telegram</a:t>
            </a:r>
            <a:r>
              <a:rPr lang="ru-RU" sz="1600" b="1" dirty="0">
                <a:solidFill>
                  <a:schemeClr val="bg2">
                    <a:lumMod val="25000"/>
                  </a:schemeClr>
                </a:solidFill>
              </a:rPr>
              <a:t> не взломали: 5 правил </a:t>
            </a:r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безопасности: </a:t>
            </a: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hlinkClick r:id="rId6"/>
              </a:rPr>
              <a:t>https://</a:t>
            </a:r>
            <a:r>
              <a:rPr lang="en-US" sz="1600" b="1" dirty="0" smtClean="0">
                <a:solidFill>
                  <a:schemeClr val="bg2">
                    <a:lumMod val="25000"/>
                  </a:schemeClr>
                </a:solidFill>
                <a:hlinkClick r:id="rId6"/>
              </a:rPr>
              <a:t>style.rbc.ru/life/6589a1629a79472932a64a93</a:t>
            </a:r>
            <a:endParaRPr lang="ru-RU" sz="16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600" b="1" dirty="0">
                <a:solidFill>
                  <a:schemeClr val="bg2">
                    <a:lumMod val="25000"/>
                  </a:schemeClr>
                </a:solidFill>
              </a:rPr>
              <a:t>Как настроить конфиденциальность в </a:t>
            </a:r>
            <a:r>
              <a:rPr lang="ru-RU" sz="1600" b="1" dirty="0" err="1" smtClean="0">
                <a:solidFill>
                  <a:schemeClr val="bg2">
                    <a:lumMod val="25000"/>
                  </a:schemeClr>
                </a:solidFill>
              </a:rPr>
              <a:t>WhatsApp</a:t>
            </a:r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: </a:t>
            </a: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hlinkClick r:id="rId7"/>
              </a:rPr>
              <a:t>https://</a:t>
            </a:r>
            <a:r>
              <a:rPr lang="en-US" sz="1600" b="1" dirty="0" smtClean="0">
                <a:solidFill>
                  <a:schemeClr val="bg2">
                    <a:lumMod val="25000"/>
                  </a:schemeClr>
                </a:solidFill>
                <a:hlinkClick r:id="rId7"/>
              </a:rPr>
              <a:t>www.sberbank.ru/ru/person/kibrary/reminders/kak-nastroit-konfidencialnost-v-whatsapp</a:t>
            </a: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6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6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1200150" lvl="2" indent="-285750" fontAlgn="base">
              <a:buFont typeface="Wingdings" panose="05000000000000000000" pitchFamily="2" charset="2"/>
              <a:buChar char="Ø"/>
            </a:pPr>
            <a:endParaRPr lang="ru-RU" sz="16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1200150" lvl="2" indent="-285750" fontAlgn="base">
              <a:buFont typeface="Wingdings" panose="05000000000000000000" pitchFamily="2" charset="2"/>
              <a:buChar char="Ø"/>
            </a:pPr>
            <a:endParaRPr lang="ru-RU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1200150" lvl="2" indent="-285750" fontAlgn="base">
              <a:buFont typeface="Wingdings" panose="05000000000000000000" pitchFamily="2" charset="2"/>
              <a:buChar char="Ø"/>
            </a:pPr>
            <a:endParaRPr lang="ru-RU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fontAlgn="base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51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670c954-0c68-471d-a2bf-75bd606184a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B891705425B744E99E2898F048CAD5C" ma:contentTypeVersion="13" ma:contentTypeDescription="Создание документа." ma:contentTypeScope="" ma:versionID="b0a38f50a03a33936c2e395e65d9f87f">
  <xsd:schema xmlns:xsd="http://www.w3.org/2001/XMLSchema" xmlns:xs="http://www.w3.org/2001/XMLSchema" xmlns:p="http://schemas.microsoft.com/office/2006/metadata/properties" xmlns:ns3="6670c954-0c68-471d-a2bf-75bd606184ae" targetNamespace="http://schemas.microsoft.com/office/2006/metadata/properties" ma:root="true" ma:fieldsID="65ef49082f7266b3153fd07e2d9c8fa3" ns3:_="">
    <xsd:import namespace="6670c954-0c68-471d-a2bf-75bd606184a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Tags" minOccurs="0"/>
                <xsd:element ref="ns3:MediaServiceOCR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70c954-0c68-471d-a2bf-75bd606184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6C6D12A-ED27-44B9-BCA3-264D2447527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4C9B9A1-A1A4-4DC0-B173-E50F7B56B0D1}">
  <ds:schemaRefs>
    <ds:schemaRef ds:uri="http://purl.org/dc/elements/1.1/"/>
    <ds:schemaRef ds:uri="http://schemas.microsoft.com/office/2006/documentManagement/types"/>
    <ds:schemaRef ds:uri="http://purl.org/dc/dcmitype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6670c954-0c68-471d-a2bf-75bd606184ae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6183F6E-20F1-46F8-AB8C-44A787B96F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70c954-0c68-471d-a2bf-75bd606184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7305</TotalTime>
  <Words>916</Words>
  <Application>Microsoft Office PowerPoint</Application>
  <PresentationFormat>Широкоэкранный</PresentationFormat>
  <Paragraphs>215</Paragraphs>
  <Slides>51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60" baseType="lpstr">
      <vt:lpstr>Arial</vt:lpstr>
      <vt:lpstr>Calibri</vt:lpstr>
      <vt:lpstr>Calibri Light</vt:lpstr>
      <vt:lpstr>DIN Pro Bold</vt:lpstr>
      <vt:lpstr>DIN Pro Regular</vt:lpstr>
      <vt:lpstr>DINPro-Medium</vt:lpstr>
      <vt:lpstr>Lato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MixMix</dc:creator>
  <cp:lastModifiedBy>Евгений Григорьев</cp:lastModifiedBy>
  <cp:revision>508</cp:revision>
  <dcterms:created xsi:type="dcterms:W3CDTF">2018-05-06T11:33:25Z</dcterms:created>
  <dcterms:modified xsi:type="dcterms:W3CDTF">2025-10-08T07:47:49Z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0x0101009B891705425B744E99E2898F048CAD5C</vt:lpwstr>
  </property>
</Properties>
</file>